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5"/>
    <p:sldMasterId id="214748367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rimo"/>
      <p:regular r:id="rId56"/>
      <p:bold r:id="rId57"/>
      <p:italic r:id="rId58"/>
      <p:boldItalic r:id="rId59"/>
    </p:embeddedFont>
    <p:embeddedFont>
      <p:font typeface="Amatic SC"/>
      <p:regular r:id="rId60"/>
      <p:bold r:id="rId61"/>
    </p:embeddedFont>
    <p:embeddedFont>
      <p:font typeface="Open Sans"/>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B151064-C4D4-4179-8D30-B6C44A0A04C2}">
  <a:tblStyle styleId="{1B151064-C4D4-4179-8D30-B6C44A0A04C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FF4563E-136A-4029-BF7F-3473C0C9C2C7}"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regular.fntdata"/><Relationship Id="rId47" Type="http://schemas.openxmlformats.org/officeDocument/2006/relationships/slide" Target="slides/slide40.xml"/><Relationship Id="rId49" Type="http://schemas.openxmlformats.org/officeDocument/2006/relationships/font" Target="fonts/ProximaNova-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OpenSans-regular.fntdata"/><Relationship Id="rId61" Type="http://schemas.openxmlformats.org/officeDocument/2006/relationships/font" Target="fonts/AmaticSC-bold.fntdata"/><Relationship Id="rId20" Type="http://schemas.openxmlformats.org/officeDocument/2006/relationships/slide" Target="slides/slide13.xml"/><Relationship Id="rId64" Type="http://schemas.openxmlformats.org/officeDocument/2006/relationships/font" Target="fonts/OpenSans-italic.fntdata"/><Relationship Id="rId63" Type="http://schemas.openxmlformats.org/officeDocument/2006/relationships/font" Target="fonts/OpenSans-bold.fntdata"/><Relationship Id="rId22" Type="http://schemas.openxmlformats.org/officeDocument/2006/relationships/slide" Target="slides/slide15.xml"/><Relationship Id="rId21" Type="http://schemas.openxmlformats.org/officeDocument/2006/relationships/slide" Target="slides/slide14.xml"/><Relationship Id="rId65" Type="http://schemas.openxmlformats.org/officeDocument/2006/relationships/font" Target="fonts/OpenSans-boldItalic.fntdata"/><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AmaticSC-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4.xml"/><Relationship Id="rId55" Type="http://schemas.openxmlformats.org/officeDocument/2006/relationships/font" Target="fonts/RobotoMedium-boldItalic.fntdata"/><Relationship Id="rId10" Type="http://schemas.openxmlformats.org/officeDocument/2006/relationships/slide" Target="slides/slide3.xml"/><Relationship Id="rId54" Type="http://schemas.openxmlformats.org/officeDocument/2006/relationships/font" Target="fonts/RobotoMedium-italic.fntdata"/><Relationship Id="rId13" Type="http://schemas.openxmlformats.org/officeDocument/2006/relationships/slide" Target="slides/slide6.xml"/><Relationship Id="rId57" Type="http://schemas.openxmlformats.org/officeDocument/2006/relationships/font" Target="fonts/Arimo-bold.fntdata"/><Relationship Id="rId12" Type="http://schemas.openxmlformats.org/officeDocument/2006/relationships/slide" Target="slides/slide5.xml"/><Relationship Id="rId56" Type="http://schemas.openxmlformats.org/officeDocument/2006/relationships/font" Target="fonts/Arimo-regular.fntdata"/><Relationship Id="rId15" Type="http://schemas.openxmlformats.org/officeDocument/2006/relationships/slide" Target="slides/slide8.xml"/><Relationship Id="rId59" Type="http://schemas.openxmlformats.org/officeDocument/2006/relationships/font" Target="fonts/Arimo-boldItalic.fntdata"/><Relationship Id="rId14" Type="http://schemas.openxmlformats.org/officeDocument/2006/relationships/slide" Target="slides/slide7.xml"/><Relationship Id="rId58" Type="http://schemas.openxmlformats.org/officeDocument/2006/relationships/font" Target="fonts/Arimo-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jpg>
</file>

<file path=ppt/media/image13.jp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11e375b9f5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11e375b9f5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21722c30371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 name="Google Shape;1022;g21722c30371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21722c303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21722c303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10f9e629ec3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10f9e629ec3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1105afc42a3_1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1105afc42a3_1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11360713c04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11360713c04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21cbd33eb9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21cbd33eb9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11e375b9f5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11e375b9f5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118898af350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 name="Google Shape;1148;g118898af350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21722c30371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 name="Google Shape;1159;g21722c30371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0f9e629e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0f9e629e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1105afc42a3_1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 name="Google Shape;1172;g1105afc42a3_1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g1105afc42a3_1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 name="Google Shape;1207;g1105afc42a3_1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 name="Shape 1296"/>
        <p:cNvGrpSpPr/>
        <p:nvPr/>
      </p:nvGrpSpPr>
      <p:grpSpPr>
        <a:xfrm>
          <a:off x="0" y="0"/>
          <a:ext cx="0" cy="0"/>
          <a:chOff x="0" y="0"/>
          <a:chExt cx="0" cy="0"/>
        </a:xfrm>
      </p:grpSpPr>
      <p:sp>
        <p:nvSpPr>
          <p:cNvPr id="1297" name="Google Shape;1297;g1105afc42a3_1_8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8" name="Google Shape;1298;g1105afc42a3_1_8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2" name="Shape 1302"/>
        <p:cNvGrpSpPr/>
        <p:nvPr/>
      </p:nvGrpSpPr>
      <p:grpSpPr>
        <a:xfrm>
          <a:off x="0" y="0"/>
          <a:ext cx="0" cy="0"/>
          <a:chOff x="0" y="0"/>
          <a:chExt cx="0" cy="0"/>
        </a:xfrm>
      </p:grpSpPr>
      <p:sp>
        <p:nvSpPr>
          <p:cNvPr id="1303" name="Google Shape;1303;g2a0ab71db66_0_14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4" name="Google Shape;1304;g2a0ab71db66_0_14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2a0ab71db66_0_14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2a0ab71db66_0_14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 name="Shape 1314"/>
        <p:cNvGrpSpPr/>
        <p:nvPr/>
      </p:nvGrpSpPr>
      <p:grpSpPr>
        <a:xfrm>
          <a:off x="0" y="0"/>
          <a:ext cx="0" cy="0"/>
          <a:chOff x="0" y="0"/>
          <a:chExt cx="0" cy="0"/>
        </a:xfrm>
      </p:grpSpPr>
      <p:sp>
        <p:nvSpPr>
          <p:cNvPr id="1315" name="Google Shape;1315;g2a0ab71db66_0_14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 name="Google Shape;1316;g2a0ab71db66_0_14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2a0ab71db66_0_14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2a0ab71db66_0_14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2" name="Shape 1352"/>
        <p:cNvGrpSpPr/>
        <p:nvPr/>
      </p:nvGrpSpPr>
      <p:grpSpPr>
        <a:xfrm>
          <a:off x="0" y="0"/>
          <a:ext cx="0" cy="0"/>
          <a:chOff x="0" y="0"/>
          <a:chExt cx="0" cy="0"/>
        </a:xfrm>
      </p:grpSpPr>
      <p:sp>
        <p:nvSpPr>
          <p:cNvPr id="1353" name="Google Shape;1353;g2a0ab71db66_0_14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4" name="Google Shape;1354;g2a0ab71db66_0_14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9" name="Shape 1689"/>
        <p:cNvGrpSpPr/>
        <p:nvPr/>
      </p:nvGrpSpPr>
      <p:grpSpPr>
        <a:xfrm>
          <a:off x="0" y="0"/>
          <a:ext cx="0" cy="0"/>
          <a:chOff x="0" y="0"/>
          <a:chExt cx="0" cy="0"/>
        </a:xfrm>
      </p:grpSpPr>
      <p:sp>
        <p:nvSpPr>
          <p:cNvPr id="1690" name="Google Shape;1690;g2a0ab71db66_0_14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1" name="Google Shape;1691;g2a0ab71db66_0_14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3" name="Shape 7603"/>
        <p:cNvGrpSpPr/>
        <p:nvPr/>
      </p:nvGrpSpPr>
      <p:grpSpPr>
        <a:xfrm>
          <a:off x="0" y="0"/>
          <a:ext cx="0" cy="0"/>
          <a:chOff x="0" y="0"/>
          <a:chExt cx="0" cy="0"/>
        </a:xfrm>
      </p:grpSpPr>
      <p:sp>
        <p:nvSpPr>
          <p:cNvPr id="7604" name="Google Shape;7604;g2a0ab71db66_0_20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5" name="Google Shape;7605;g2a0ab71db66_0_20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10f9e629e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10f9e629e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0" name="Shape 8030"/>
        <p:cNvGrpSpPr/>
        <p:nvPr/>
      </p:nvGrpSpPr>
      <p:grpSpPr>
        <a:xfrm>
          <a:off x="0" y="0"/>
          <a:ext cx="0" cy="0"/>
          <a:chOff x="0" y="0"/>
          <a:chExt cx="0" cy="0"/>
        </a:xfrm>
      </p:grpSpPr>
      <p:sp>
        <p:nvSpPr>
          <p:cNvPr id="8031" name="Google Shape;8031;g2a0ab71db66_0_2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2" name="Google Shape;8032;g2a0ab71db66_0_2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3" name="Shape 8193"/>
        <p:cNvGrpSpPr/>
        <p:nvPr/>
      </p:nvGrpSpPr>
      <p:grpSpPr>
        <a:xfrm>
          <a:off x="0" y="0"/>
          <a:ext cx="0" cy="0"/>
          <a:chOff x="0" y="0"/>
          <a:chExt cx="0" cy="0"/>
        </a:xfrm>
      </p:grpSpPr>
      <p:sp>
        <p:nvSpPr>
          <p:cNvPr id="8194" name="Google Shape;8194;g2a0ab71db66_0_21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5" name="Google Shape;8195;g2a0ab71db66_0_2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5" name="Shape 8595"/>
        <p:cNvGrpSpPr/>
        <p:nvPr/>
      </p:nvGrpSpPr>
      <p:grpSpPr>
        <a:xfrm>
          <a:off x="0" y="0"/>
          <a:ext cx="0" cy="0"/>
          <a:chOff x="0" y="0"/>
          <a:chExt cx="0" cy="0"/>
        </a:xfrm>
      </p:grpSpPr>
      <p:sp>
        <p:nvSpPr>
          <p:cNvPr id="8596" name="Google Shape;8596;g2a0ab71db66_0_21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7" name="Google Shape;8597;g2a0ab71db66_0_21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6" name="Shape 8966"/>
        <p:cNvGrpSpPr/>
        <p:nvPr/>
      </p:nvGrpSpPr>
      <p:grpSpPr>
        <a:xfrm>
          <a:off x="0" y="0"/>
          <a:ext cx="0" cy="0"/>
          <a:chOff x="0" y="0"/>
          <a:chExt cx="0" cy="0"/>
        </a:xfrm>
      </p:grpSpPr>
      <p:sp>
        <p:nvSpPr>
          <p:cNvPr id="8967" name="Google Shape;8967;g2a0ab71db66_0_220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8" name="Google Shape;8968;g2a0ab71db66_0_220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5" name="Shape 9355"/>
        <p:cNvGrpSpPr/>
        <p:nvPr/>
      </p:nvGrpSpPr>
      <p:grpSpPr>
        <a:xfrm>
          <a:off x="0" y="0"/>
          <a:ext cx="0" cy="0"/>
          <a:chOff x="0" y="0"/>
          <a:chExt cx="0" cy="0"/>
        </a:xfrm>
      </p:grpSpPr>
      <p:sp>
        <p:nvSpPr>
          <p:cNvPr id="9356" name="Google Shape;9356;g2a0ab71db66_0_22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7" name="Google Shape;9357;g2a0ab71db66_0_22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6" name="Shape 9786"/>
        <p:cNvGrpSpPr/>
        <p:nvPr/>
      </p:nvGrpSpPr>
      <p:grpSpPr>
        <a:xfrm>
          <a:off x="0" y="0"/>
          <a:ext cx="0" cy="0"/>
          <a:chOff x="0" y="0"/>
          <a:chExt cx="0" cy="0"/>
        </a:xfrm>
      </p:grpSpPr>
      <p:sp>
        <p:nvSpPr>
          <p:cNvPr id="9787" name="Google Shape;9787;g2a0ab71db66_0_22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8" name="Google Shape;9788;g2a0ab71db66_0_22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9" name="Shape 10579"/>
        <p:cNvGrpSpPr/>
        <p:nvPr/>
      </p:nvGrpSpPr>
      <p:grpSpPr>
        <a:xfrm>
          <a:off x="0" y="0"/>
          <a:ext cx="0" cy="0"/>
          <a:chOff x="0" y="0"/>
          <a:chExt cx="0" cy="0"/>
        </a:xfrm>
      </p:grpSpPr>
      <p:sp>
        <p:nvSpPr>
          <p:cNvPr id="10580" name="Google Shape;10580;g2a0ab71db66_0_23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1" name="Google Shape;10581;g2a0ab71db66_0_23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0" name="Shape 11320"/>
        <p:cNvGrpSpPr/>
        <p:nvPr/>
      </p:nvGrpSpPr>
      <p:grpSpPr>
        <a:xfrm>
          <a:off x="0" y="0"/>
          <a:ext cx="0" cy="0"/>
          <a:chOff x="0" y="0"/>
          <a:chExt cx="0" cy="0"/>
        </a:xfrm>
      </p:grpSpPr>
      <p:sp>
        <p:nvSpPr>
          <p:cNvPr id="11321" name="Google Shape;11321;g2a0ab71db66_0_24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2" name="Google Shape;11322;g2a0ab71db66_0_24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3" name="Shape 12013"/>
        <p:cNvGrpSpPr/>
        <p:nvPr/>
      </p:nvGrpSpPr>
      <p:grpSpPr>
        <a:xfrm>
          <a:off x="0" y="0"/>
          <a:ext cx="0" cy="0"/>
          <a:chOff x="0" y="0"/>
          <a:chExt cx="0" cy="0"/>
        </a:xfrm>
      </p:grpSpPr>
      <p:sp>
        <p:nvSpPr>
          <p:cNvPr id="12014" name="Google Shape;12014;g2a0ab71db66_0_250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5" name="Google Shape;12015;g2a0ab71db66_0_25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5" name="Shape 12315"/>
        <p:cNvGrpSpPr/>
        <p:nvPr/>
      </p:nvGrpSpPr>
      <p:grpSpPr>
        <a:xfrm>
          <a:off x="0" y="0"/>
          <a:ext cx="0" cy="0"/>
          <a:chOff x="0" y="0"/>
          <a:chExt cx="0" cy="0"/>
        </a:xfrm>
      </p:grpSpPr>
      <p:sp>
        <p:nvSpPr>
          <p:cNvPr id="12316" name="Google Shape;12316;g2a0ab71db66_0_25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7" name="Google Shape;12317;g2a0ab71db66_0_25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20a3ae21fe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20a3ae21fe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5" name="Shape 12955"/>
        <p:cNvGrpSpPr/>
        <p:nvPr/>
      </p:nvGrpSpPr>
      <p:grpSpPr>
        <a:xfrm>
          <a:off x="0" y="0"/>
          <a:ext cx="0" cy="0"/>
          <a:chOff x="0" y="0"/>
          <a:chExt cx="0" cy="0"/>
        </a:xfrm>
      </p:grpSpPr>
      <p:sp>
        <p:nvSpPr>
          <p:cNvPr id="12956" name="Google Shape;12956;g2a0ab71db66_0_28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7" name="Google Shape;12957;g2a0ab71db66_0_28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1258269c9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21258269c9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1258269c9b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21258269c9b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2140bdeee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2140bdeee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21258269c9b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21258269c9b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111e7c571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111e7c571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5100" y="1513500"/>
            <a:ext cx="4114800" cy="17373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6000">
                <a:latin typeface="Arimo"/>
                <a:ea typeface="Arimo"/>
                <a:cs typeface="Arimo"/>
                <a:sym typeface="Arimo"/>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5100" y="3220500"/>
            <a:ext cx="4114800" cy="4095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600">
                <a:latin typeface="Arimo"/>
                <a:ea typeface="Arimo"/>
                <a:cs typeface="Arimo"/>
                <a:sym typeface="Arim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257752" y="283375"/>
            <a:ext cx="9659504" cy="4576750"/>
            <a:chOff x="-133262" y="276453"/>
            <a:chExt cx="9410135" cy="4576750"/>
          </a:xfrm>
        </p:grpSpPr>
        <p:cxnSp>
          <p:nvCxnSpPr>
            <p:cNvPr id="12" name="Google Shape;12;p2"/>
            <p:cNvCxnSpPr/>
            <p:nvPr/>
          </p:nvCxnSpPr>
          <p:spPr>
            <a:xfrm>
              <a:off x="-133262" y="4853203"/>
              <a:ext cx="8462400" cy="0"/>
            </a:xfrm>
            <a:prstGeom prst="straightConnector1">
              <a:avLst/>
            </a:prstGeom>
            <a:noFill/>
            <a:ln cap="flat" cmpd="sng" w="9525">
              <a:solidFill>
                <a:schemeClr val="accent4"/>
              </a:solidFill>
              <a:prstDash val="solid"/>
              <a:round/>
              <a:headEnd len="med" w="med" type="none"/>
              <a:tailEnd len="med" w="med" type="none"/>
            </a:ln>
          </p:spPr>
        </p:cxnSp>
        <p:cxnSp>
          <p:nvCxnSpPr>
            <p:cNvPr id="13" name="Google Shape;13;p2"/>
            <p:cNvCxnSpPr/>
            <p:nvPr/>
          </p:nvCxnSpPr>
          <p:spPr>
            <a:xfrm>
              <a:off x="814473" y="276453"/>
              <a:ext cx="8462400" cy="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p11"/>
          <p:cNvSpPr txBox="1"/>
          <p:nvPr>
            <p:ph hasCustomPrompt="1" type="title"/>
          </p:nvPr>
        </p:nvSpPr>
        <p:spPr>
          <a:xfrm>
            <a:off x="715100" y="1485900"/>
            <a:ext cx="4114800" cy="10974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0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 name="Google Shape;58;p11"/>
          <p:cNvSpPr txBox="1"/>
          <p:nvPr>
            <p:ph idx="1" type="subTitle"/>
          </p:nvPr>
        </p:nvSpPr>
        <p:spPr>
          <a:xfrm>
            <a:off x="715100" y="2507100"/>
            <a:ext cx="41148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59" name="Google Shape;59;p11"/>
          <p:cNvGrpSpPr/>
          <p:nvPr/>
        </p:nvGrpSpPr>
        <p:grpSpPr>
          <a:xfrm flipH="1">
            <a:off x="279675" y="-417100"/>
            <a:ext cx="8584650" cy="5977700"/>
            <a:chOff x="279675" y="-417100"/>
            <a:chExt cx="8584650" cy="5977700"/>
          </a:xfrm>
        </p:grpSpPr>
        <p:cxnSp>
          <p:nvCxnSpPr>
            <p:cNvPr id="60" name="Google Shape;60;p11"/>
            <p:cNvCxnSpPr/>
            <p:nvPr/>
          </p:nvCxnSpPr>
          <p:spPr>
            <a:xfrm>
              <a:off x="279675" y="535000"/>
              <a:ext cx="0" cy="5025600"/>
            </a:xfrm>
            <a:prstGeom prst="straightConnector1">
              <a:avLst/>
            </a:prstGeom>
            <a:noFill/>
            <a:ln cap="flat" cmpd="sng" w="9525">
              <a:solidFill>
                <a:schemeClr val="dk1"/>
              </a:solidFill>
              <a:prstDash val="solid"/>
              <a:round/>
              <a:headEnd len="med" w="med" type="none"/>
              <a:tailEnd len="med" w="med" type="none"/>
            </a:ln>
          </p:spPr>
        </p:cxnSp>
        <p:cxnSp>
          <p:nvCxnSpPr>
            <p:cNvPr id="61" name="Google Shape;61;p11"/>
            <p:cNvCxnSpPr/>
            <p:nvPr/>
          </p:nvCxnSpPr>
          <p:spPr>
            <a:xfrm>
              <a:off x="8864325" y="-417100"/>
              <a:ext cx="0" cy="50256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2"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3" name="Shape 63"/>
        <p:cNvGrpSpPr/>
        <p:nvPr/>
      </p:nvGrpSpPr>
      <p:grpSpPr>
        <a:xfrm>
          <a:off x="0" y="0"/>
          <a:ext cx="0" cy="0"/>
          <a:chOff x="0" y="0"/>
          <a:chExt cx="0" cy="0"/>
        </a:xfrm>
      </p:grpSpPr>
      <p:sp>
        <p:nvSpPr>
          <p:cNvPr id="64" name="Google Shape;64;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5" name="Google Shape;65;p13"/>
          <p:cNvSpPr txBox="1"/>
          <p:nvPr>
            <p:ph hasCustomPrompt="1" idx="2" type="title"/>
          </p:nvPr>
        </p:nvSpPr>
        <p:spPr>
          <a:xfrm>
            <a:off x="720000" y="1333533"/>
            <a:ext cx="734700" cy="457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hasCustomPrompt="1" idx="3" type="title"/>
          </p:nvPr>
        </p:nvSpPr>
        <p:spPr>
          <a:xfrm>
            <a:off x="720000" y="3024158"/>
            <a:ext cx="734700" cy="457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hasCustomPrompt="1" idx="4" type="title"/>
          </p:nvPr>
        </p:nvSpPr>
        <p:spPr>
          <a:xfrm>
            <a:off x="720000" y="1897075"/>
            <a:ext cx="734700" cy="457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p:nvPr>
            <p:ph hasCustomPrompt="1" idx="5" type="title"/>
          </p:nvPr>
        </p:nvSpPr>
        <p:spPr>
          <a:xfrm>
            <a:off x="720000" y="3587700"/>
            <a:ext cx="734700" cy="457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hasCustomPrompt="1" idx="6" type="title"/>
          </p:nvPr>
        </p:nvSpPr>
        <p:spPr>
          <a:xfrm>
            <a:off x="720000" y="2460616"/>
            <a:ext cx="734700" cy="457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p:nvPr>
            <p:ph hasCustomPrompt="1" idx="7" type="title"/>
          </p:nvPr>
        </p:nvSpPr>
        <p:spPr>
          <a:xfrm>
            <a:off x="720000" y="4151241"/>
            <a:ext cx="734700" cy="457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p:nvPr>
            <p:ph idx="1" type="subTitle"/>
          </p:nvPr>
        </p:nvSpPr>
        <p:spPr>
          <a:xfrm>
            <a:off x="1454700" y="1333525"/>
            <a:ext cx="3840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72" name="Google Shape;72;p13"/>
          <p:cNvSpPr txBox="1"/>
          <p:nvPr>
            <p:ph idx="8" type="subTitle"/>
          </p:nvPr>
        </p:nvSpPr>
        <p:spPr>
          <a:xfrm>
            <a:off x="1454700" y="1897080"/>
            <a:ext cx="3840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73" name="Google Shape;73;p13"/>
          <p:cNvSpPr txBox="1"/>
          <p:nvPr>
            <p:ph idx="9" type="subTitle"/>
          </p:nvPr>
        </p:nvSpPr>
        <p:spPr>
          <a:xfrm>
            <a:off x="1454700" y="2460635"/>
            <a:ext cx="3840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74" name="Google Shape;74;p13"/>
          <p:cNvSpPr txBox="1"/>
          <p:nvPr>
            <p:ph idx="13" type="subTitle"/>
          </p:nvPr>
        </p:nvSpPr>
        <p:spPr>
          <a:xfrm>
            <a:off x="1454700" y="3024190"/>
            <a:ext cx="3840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75" name="Google Shape;75;p13"/>
          <p:cNvSpPr txBox="1"/>
          <p:nvPr>
            <p:ph idx="14" type="subTitle"/>
          </p:nvPr>
        </p:nvSpPr>
        <p:spPr>
          <a:xfrm>
            <a:off x="1454700" y="3587745"/>
            <a:ext cx="3840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76" name="Google Shape;76;p13"/>
          <p:cNvSpPr txBox="1"/>
          <p:nvPr>
            <p:ph idx="15" type="subTitle"/>
          </p:nvPr>
        </p:nvSpPr>
        <p:spPr>
          <a:xfrm>
            <a:off x="1454700" y="4151300"/>
            <a:ext cx="3840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cxnSp>
        <p:nvCxnSpPr>
          <p:cNvPr id="77" name="Google Shape;77;p13"/>
          <p:cNvCxnSpPr/>
          <p:nvPr/>
        </p:nvCxnSpPr>
        <p:spPr>
          <a:xfrm>
            <a:off x="8864325" y="-417150"/>
            <a:ext cx="0" cy="5025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8" name="Shape 78"/>
        <p:cNvGrpSpPr/>
        <p:nvPr/>
      </p:nvGrpSpPr>
      <p:grpSpPr>
        <a:xfrm>
          <a:off x="0" y="0"/>
          <a:ext cx="0" cy="0"/>
          <a:chOff x="0" y="0"/>
          <a:chExt cx="0" cy="0"/>
        </a:xfrm>
      </p:grpSpPr>
      <p:sp>
        <p:nvSpPr>
          <p:cNvPr id="79" name="Google Shape;79;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80" name="Google Shape;80;p14"/>
          <p:cNvGrpSpPr/>
          <p:nvPr/>
        </p:nvGrpSpPr>
        <p:grpSpPr>
          <a:xfrm flipH="1">
            <a:off x="279675" y="-417100"/>
            <a:ext cx="8584650" cy="5977700"/>
            <a:chOff x="279675" y="-417100"/>
            <a:chExt cx="8584650" cy="5977700"/>
          </a:xfrm>
        </p:grpSpPr>
        <p:cxnSp>
          <p:nvCxnSpPr>
            <p:cNvPr id="81" name="Google Shape;81;p14"/>
            <p:cNvCxnSpPr/>
            <p:nvPr/>
          </p:nvCxnSpPr>
          <p:spPr>
            <a:xfrm>
              <a:off x="279675" y="535000"/>
              <a:ext cx="0" cy="5025600"/>
            </a:xfrm>
            <a:prstGeom prst="straightConnector1">
              <a:avLst/>
            </a:prstGeom>
            <a:noFill/>
            <a:ln cap="flat" cmpd="sng" w="9525">
              <a:solidFill>
                <a:schemeClr val="dk1"/>
              </a:solidFill>
              <a:prstDash val="solid"/>
              <a:round/>
              <a:headEnd len="med" w="med" type="none"/>
              <a:tailEnd len="med" w="med" type="none"/>
            </a:ln>
          </p:spPr>
        </p:cxnSp>
        <p:cxnSp>
          <p:nvCxnSpPr>
            <p:cNvPr id="82" name="Google Shape;82;p14"/>
            <p:cNvCxnSpPr/>
            <p:nvPr/>
          </p:nvCxnSpPr>
          <p:spPr>
            <a:xfrm>
              <a:off x="8864325" y="-417100"/>
              <a:ext cx="0" cy="50256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83" name="Shape 83"/>
        <p:cNvGrpSpPr/>
        <p:nvPr/>
      </p:nvGrpSpPr>
      <p:grpSpPr>
        <a:xfrm>
          <a:off x="0" y="0"/>
          <a:ext cx="0" cy="0"/>
          <a:chOff x="0" y="0"/>
          <a:chExt cx="0" cy="0"/>
        </a:xfrm>
      </p:grpSpPr>
      <p:sp>
        <p:nvSpPr>
          <p:cNvPr id="84" name="Google Shape;84;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85" name="Google Shape;85;p15"/>
          <p:cNvCxnSpPr/>
          <p:nvPr/>
        </p:nvCxnSpPr>
        <p:spPr>
          <a:xfrm>
            <a:off x="-257752" y="4860125"/>
            <a:ext cx="8686800" cy="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2">
    <p:spTree>
      <p:nvGrpSpPr>
        <p:cNvPr id="86" name="Shape 86"/>
        <p:cNvGrpSpPr/>
        <p:nvPr/>
      </p:nvGrpSpPr>
      <p:grpSpPr>
        <a:xfrm>
          <a:off x="0" y="0"/>
          <a:ext cx="0" cy="0"/>
          <a:chOff x="0" y="0"/>
          <a:chExt cx="0" cy="0"/>
        </a:xfrm>
      </p:grpSpPr>
      <p:sp>
        <p:nvSpPr>
          <p:cNvPr id="87" name="Google Shape;87;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88" name="Google Shape;88;p16"/>
          <p:cNvCxnSpPr/>
          <p:nvPr/>
        </p:nvCxnSpPr>
        <p:spPr>
          <a:xfrm>
            <a:off x="8864325" y="535000"/>
            <a:ext cx="0" cy="5025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3">
    <p:spTree>
      <p:nvGrpSpPr>
        <p:cNvPr id="89" name="Shape 89"/>
        <p:cNvGrpSpPr/>
        <p:nvPr/>
      </p:nvGrpSpPr>
      <p:grpSpPr>
        <a:xfrm>
          <a:off x="0" y="0"/>
          <a:ext cx="0" cy="0"/>
          <a:chOff x="0" y="0"/>
          <a:chExt cx="0" cy="0"/>
        </a:xfrm>
      </p:grpSpPr>
      <p:sp>
        <p:nvSpPr>
          <p:cNvPr id="90" name="Google Shape;90;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91" name="Google Shape;91;p17"/>
          <p:cNvCxnSpPr/>
          <p:nvPr/>
        </p:nvCxnSpPr>
        <p:spPr>
          <a:xfrm>
            <a:off x="719998" y="282925"/>
            <a:ext cx="8686800" cy="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1_3_1">
    <p:spTree>
      <p:nvGrpSpPr>
        <p:cNvPr id="92" name="Shape 92"/>
        <p:cNvGrpSpPr/>
        <p:nvPr/>
      </p:nvGrpSpPr>
      <p:grpSpPr>
        <a:xfrm>
          <a:off x="0" y="0"/>
          <a:ext cx="0" cy="0"/>
          <a:chOff x="0" y="0"/>
          <a:chExt cx="0" cy="0"/>
        </a:xfrm>
      </p:grpSpPr>
      <p:sp>
        <p:nvSpPr>
          <p:cNvPr id="93" name="Google Shape;93;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94" name="Google Shape;94;p18"/>
          <p:cNvCxnSpPr/>
          <p:nvPr/>
        </p:nvCxnSpPr>
        <p:spPr>
          <a:xfrm>
            <a:off x="279675" y="-417100"/>
            <a:ext cx="0" cy="5025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95" name="Shape 95"/>
        <p:cNvGrpSpPr/>
        <p:nvPr/>
      </p:nvGrpSpPr>
      <p:grpSpPr>
        <a:xfrm>
          <a:off x="0" y="0"/>
          <a:ext cx="0" cy="0"/>
          <a:chOff x="0" y="0"/>
          <a:chExt cx="0" cy="0"/>
        </a:xfrm>
      </p:grpSpPr>
      <p:grpSp>
        <p:nvGrpSpPr>
          <p:cNvPr id="96" name="Google Shape;96;p19"/>
          <p:cNvGrpSpPr/>
          <p:nvPr/>
        </p:nvGrpSpPr>
        <p:grpSpPr>
          <a:xfrm>
            <a:off x="715089" y="283375"/>
            <a:ext cx="8686800" cy="4576750"/>
            <a:chOff x="-257761" y="283375"/>
            <a:chExt cx="8686800" cy="4576750"/>
          </a:xfrm>
        </p:grpSpPr>
        <p:cxnSp>
          <p:nvCxnSpPr>
            <p:cNvPr id="97" name="Google Shape;97;p19"/>
            <p:cNvCxnSpPr/>
            <p:nvPr/>
          </p:nvCxnSpPr>
          <p:spPr>
            <a:xfrm>
              <a:off x="-257761" y="4860125"/>
              <a:ext cx="8686800" cy="0"/>
            </a:xfrm>
            <a:prstGeom prst="straightConnector1">
              <a:avLst/>
            </a:prstGeom>
            <a:noFill/>
            <a:ln cap="flat" cmpd="sng" w="9525">
              <a:solidFill>
                <a:schemeClr val="accent4"/>
              </a:solidFill>
              <a:prstDash val="solid"/>
              <a:round/>
              <a:headEnd len="med" w="med" type="none"/>
              <a:tailEnd len="med" w="med" type="none"/>
            </a:ln>
          </p:spPr>
        </p:cxnSp>
        <p:cxnSp>
          <p:nvCxnSpPr>
            <p:cNvPr id="98" name="Google Shape;98;p19"/>
            <p:cNvCxnSpPr/>
            <p:nvPr/>
          </p:nvCxnSpPr>
          <p:spPr>
            <a:xfrm>
              <a:off x="-257761" y="283375"/>
              <a:ext cx="8686800" cy="0"/>
            </a:xfrm>
            <a:prstGeom prst="straightConnector1">
              <a:avLst/>
            </a:prstGeom>
            <a:noFill/>
            <a:ln cap="flat" cmpd="sng" w="9525">
              <a:solidFill>
                <a:schemeClr val="accent4"/>
              </a:solidFill>
              <a:prstDash val="solid"/>
              <a:round/>
              <a:headEnd len="med" w="med" type="none"/>
              <a:tailEnd len="med" w="med" type="none"/>
            </a:ln>
          </p:spPr>
        </p:cxnSp>
      </p:grpSp>
      <p:sp>
        <p:nvSpPr>
          <p:cNvPr id="99" name="Google Shape;99;p19"/>
          <p:cNvSpPr txBox="1"/>
          <p:nvPr>
            <p:ph type="title"/>
          </p:nvPr>
        </p:nvSpPr>
        <p:spPr>
          <a:xfrm>
            <a:off x="720000" y="1556475"/>
            <a:ext cx="2103000" cy="1005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0" name="Google Shape;100;p19"/>
          <p:cNvSpPr txBox="1"/>
          <p:nvPr>
            <p:ph idx="1" type="subTitle"/>
          </p:nvPr>
        </p:nvSpPr>
        <p:spPr>
          <a:xfrm>
            <a:off x="720000" y="2489625"/>
            <a:ext cx="21030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1" name="Google Shape;101;p19"/>
          <p:cNvSpPr/>
          <p:nvPr>
            <p:ph idx="2" type="pic"/>
          </p:nvPr>
        </p:nvSpPr>
        <p:spPr>
          <a:xfrm>
            <a:off x="6394450" y="158825"/>
            <a:ext cx="2597100" cy="4821300"/>
          </a:xfrm>
          <a:prstGeom prst="rect">
            <a:avLst/>
          </a:prstGeom>
          <a:noFill/>
          <a:ln>
            <a:noFill/>
          </a:ln>
        </p:spPr>
      </p:sp>
      <p:sp>
        <p:nvSpPr>
          <p:cNvPr id="102" name="Google Shape;102;p19"/>
          <p:cNvSpPr/>
          <p:nvPr>
            <p:ph idx="3" type="pic"/>
          </p:nvPr>
        </p:nvSpPr>
        <p:spPr>
          <a:xfrm>
            <a:off x="3644950" y="161100"/>
            <a:ext cx="2597100" cy="1902600"/>
          </a:xfrm>
          <a:prstGeom prst="rect">
            <a:avLst/>
          </a:prstGeom>
          <a:noFill/>
          <a:ln>
            <a:noFill/>
          </a:ln>
        </p:spPr>
      </p:sp>
      <p:sp>
        <p:nvSpPr>
          <p:cNvPr id="103" name="Google Shape;103;p19"/>
          <p:cNvSpPr/>
          <p:nvPr>
            <p:ph idx="4" type="pic"/>
          </p:nvPr>
        </p:nvSpPr>
        <p:spPr>
          <a:xfrm>
            <a:off x="3644950" y="2228852"/>
            <a:ext cx="2597100" cy="27534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04" name="Shape 104"/>
        <p:cNvGrpSpPr/>
        <p:nvPr/>
      </p:nvGrpSpPr>
      <p:grpSpPr>
        <a:xfrm>
          <a:off x="0" y="0"/>
          <a:ext cx="0" cy="0"/>
          <a:chOff x="0" y="0"/>
          <a:chExt cx="0" cy="0"/>
        </a:xfrm>
      </p:grpSpPr>
      <p:sp>
        <p:nvSpPr>
          <p:cNvPr id="105" name="Google Shape;105;p20"/>
          <p:cNvSpPr txBox="1"/>
          <p:nvPr>
            <p:ph hasCustomPrompt="1" type="title"/>
          </p:nvPr>
        </p:nvSpPr>
        <p:spPr>
          <a:xfrm>
            <a:off x="5581651" y="3419605"/>
            <a:ext cx="2847300" cy="6402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6" name="Google Shape;106;p20"/>
          <p:cNvSpPr txBox="1"/>
          <p:nvPr>
            <p:ph idx="1" type="subTitle"/>
          </p:nvPr>
        </p:nvSpPr>
        <p:spPr>
          <a:xfrm>
            <a:off x="5581651" y="3983601"/>
            <a:ext cx="2847300" cy="32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107" name="Google Shape;107;p20"/>
          <p:cNvSpPr txBox="1"/>
          <p:nvPr>
            <p:ph hasCustomPrompt="1" idx="2" type="title"/>
          </p:nvPr>
        </p:nvSpPr>
        <p:spPr>
          <a:xfrm>
            <a:off x="5581661" y="839800"/>
            <a:ext cx="2847300" cy="6402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8" name="Google Shape;108;p20"/>
          <p:cNvSpPr txBox="1"/>
          <p:nvPr>
            <p:ph idx="3" type="subTitle"/>
          </p:nvPr>
        </p:nvSpPr>
        <p:spPr>
          <a:xfrm>
            <a:off x="5581661" y="1403786"/>
            <a:ext cx="2847300" cy="32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109" name="Google Shape;109;p20"/>
          <p:cNvSpPr txBox="1"/>
          <p:nvPr>
            <p:ph hasCustomPrompt="1" idx="4" type="title"/>
          </p:nvPr>
        </p:nvSpPr>
        <p:spPr>
          <a:xfrm>
            <a:off x="5581651" y="2129695"/>
            <a:ext cx="2847300" cy="6402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10" name="Google Shape;110;p20"/>
          <p:cNvSpPr txBox="1"/>
          <p:nvPr>
            <p:ph idx="5" type="subTitle"/>
          </p:nvPr>
        </p:nvSpPr>
        <p:spPr>
          <a:xfrm>
            <a:off x="5581651" y="2693691"/>
            <a:ext cx="2847300" cy="32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grpSp>
        <p:nvGrpSpPr>
          <p:cNvPr id="111" name="Google Shape;111;p20"/>
          <p:cNvGrpSpPr/>
          <p:nvPr/>
        </p:nvGrpSpPr>
        <p:grpSpPr>
          <a:xfrm>
            <a:off x="-257761" y="283375"/>
            <a:ext cx="9659504" cy="4576750"/>
            <a:chOff x="-133262" y="276453"/>
            <a:chExt cx="9410135" cy="4576750"/>
          </a:xfrm>
        </p:grpSpPr>
        <p:cxnSp>
          <p:nvCxnSpPr>
            <p:cNvPr id="112" name="Google Shape;112;p20"/>
            <p:cNvCxnSpPr/>
            <p:nvPr/>
          </p:nvCxnSpPr>
          <p:spPr>
            <a:xfrm>
              <a:off x="-133262" y="4853203"/>
              <a:ext cx="8462400" cy="0"/>
            </a:xfrm>
            <a:prstGeom prst="straightConnector1">
              <a:avLst/>
            </a:prstGeom>
            <a:noFill/>
            <a:ln cap="flat" cmpd="sng" w="9525">
              <a:solidFill>
                <a:schemeClr val="accent4"/>
              </a:solidFill>
              <a:prstDash val="solid"/>
              <a:round/>
              <a:headEnd len="med" w="med" type="none"/>
              <a:tailEnd len="med" w="med" type="none"/>
            </a:ln>
          </p:spPr>
        </p:cxnSp>
        <p:cxnSp>
          <p:nvCxnSpPr>
            <p:cNvPr id="113" name="Google Shape;113;p20"/>
            <p:cNvCxnSpPr/>
            <p:nvPr/>
          </p:nvCxnSpPr>
          <p:spPr>
            <a:xfrm>
              <a:off x="814473" y="276453"/>
              <a:ext cx="8462400" cy="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cxnSp>
        <p:nvCxnSpPr>
          <p:cNvPr id="15" name="Google Shape;15;p3"/>
          <p:cNvCxnSpPr/>
          <p:nvPr/>
        </p:nvCxnSpPr>
        <p:spPr>
          <a:xfrm>
            <a:off x="-257761" y="282925"/>
            <a:ext cx="8686800" cy="0"/>
          </a:xfrm>
          <a:prstGeom prst="straightConnector1">
            <a:avLst/>
          </a:prstGeom>
          <a:noFill/>
          <a:ln cap="flat" cmpd="sng" w="9525">
            <a:solidFill>
              <a:schemeClr val="accent4"/>
            </a:solidFill>
            <a:prstDash val="solid"/>
            <a:round/>
            <a:headEnd len="med" w="med" type="none"/>
            <a:tailEnd len="med" w="med" type="none"/>
          </a:ln>
        </p:spPr>
      </p:cxnSp>
      <p:sp>
        <p:nvSpPr>
          <p:cNvPr id="16" name="Google Shape;16;p3"/>
          <p:cNvSpPr txBox="1"/>
          <p:nvPr>
            <p:ph type="title"/>
          </p:nvPr>
        </p:nvSpPr>
        <p:spPr>
          <a:xfrm>
            <a:off x="4485400" y="2480500"/>
            <a:ext cx="3943500" cy="12801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4485400" y="1382900"/>
            <a:ext cx="1645800" cy="1280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90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p:nvPr>
            <p:ph idx="3" type="pic"/>
          </p:nvPr>
        </p:nvSpPr>
        <p:spPr>
          <a:xfrm>
            <a:off x="152400" y="158825"/>
            <a:ext cx="3840600" cy="48213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14" name="Shape 114"/>
        <p:cNvGrpSpPr/>
        <p:nvPr/>
      </p:nvGrpSpPr>
      <p:grpSpPr>
        <a:xfrm>
          <a:off x="0" y="0"/>
          <a:ext cx="0" cy="0"/>
          <a:chOff x="0" y="0"/>
          <a:chExt cx="0" cy="0"/>
        </a:xfrm>
      </p:grpSpPr>
      <p:grpSp>
        <p:nvGrpSpPr>
          <p:cNvPr id="115" name="Google Shape;115;p21"/>
          <p:cNvGrpSpPr/>
          <p:nvPr/>
        </p:nvGrpSpPr>
        <p:grpSpPr>
          <a:xfrm flipH="1">
            <a:off x="-257761" y="283375"/>
            <a:ext cx="9659504" cy="4576750"/>
            <a:chOff x="-133262" y="276453"/>
            <a:chExt cx="9410135" cy="4576750"/>
          </a:xfrm>
        </p:grpSpPr>
        <p:cxnSp>
          <p:nvCxnSpPr>
            <p:cNvPr id="116" name="Google Shape;116;p21"/>
            <p:cNvCxnSpPr/>
            <p:nvPr/>
          </p:nvCxnSpPr>
          <p:spPr>
            <a:xfrm>
              <a:off x="-133262" y="4853203"/>
              <a:ext cx="8462400" cy="0"/>
            </a:xfrm>
            <a:prstGeom prst="straightConnector1">
              <a:avLst/>
            </a:prstGeom>
            <a:noFill/>
            <a:ln cap="flat" cmpd="sng" w="9525">
              <a:solidFill>
                <a:schemeClr val="accent4"/>
              </a:solidFill>
              <a:prstDash val="solid"/>
              <a:round/>
              <a:headEnd len="med" w="med" type="none"/>
              <a:tailEnd len="med" w="med" type="none"/>
            </a:ln>
          </p:spPr>
        </p:cxnSp>
        <p:cxnSp>
          <p:nvCxnSpPr>
            <p:cNvPr id="117" name="Google Shape;117;p21"/>
            <p:cNvCxnSpPr/>
            <p:nvPr/>
          </p:nvCxnSpPr>
          <p:spPr>
            <a:xfrm>
              <a:off x="814473" y="276453"/>
              <a:ext cx="8462400" cy="0"/>
            </a:xfrm>
            <a:prstGeom prst="straightConnector1">
              <a:avLst/>
            </a:prstGeom>
            <a:noFill/>
            <a:ln cap="flat" cmpd="sng" w="9525">
              <a:solidFill>
                <a:schemeClr val="accent4"/>
              </a:solidFill>
              <a:prstDash val="solid"/>
              <a:round/>
              <a:headEnd len="med" w="med" type="none"/>
              <a:tailEnd len="med" w="med" type="none"/>
            </a:ln>
          </p:spPr>
        </p:cxnSp>
      </p:grpSp>
      <p:sp>
        <p:nvSpPr>
          <p:cNvPr id="118" name="Google Shape;118;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9" name="Google Shape;119;p21"/>
          <p:cNvSpPr txBox="1"/>
          <p:nvPr>
            <p:ph idx="1" type="subTitle"/>
          </p:nvPr>
        </p:nvSpPr>
        <p:spPr>
          <a:xfrm>
            <a:off x="720000" y="2627300"/>
            <a:ext cx="2305500" cy="18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0" name="Google Shape;120;p21"/>
          <p:cNvSpPr txBox="1"/>
          <p:nvPr>
            <p:ph idx="2" type="subTitle"/>
          </p:nvPr>
        </p:nvSpPr>
        <p:spPr>
          <a:xfrm>
            <a:off x="3419218" y="2627300"/>
            <a:ext cx="2305500" cy="18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1" name="Google Shape;121;p21"/>
          <p:cNvSpPr txBox="1"/>
          <p:nvPr>
            <p:ph idx="3" type="subTitle"/>
          </p:nvPr>
        </p:nvSpPr>
        <p:spPr>
          <a:xfrm>
            <a:off x="6118444" y="2627300"/>
            <a:ext cx="2305500" cy="18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 name="Google Shape;122;p21"/>
          <p:cNvSpPr txBox="1"/>
          <p:nvPr>
            <p:ph idx="4" type="subTitle"/>
          </p:nvPr>
        </p:nvSpPr>
        <p:spPr>
          <a:xfrm>
            <a:off x="720000" y="2337800"/>
            <a:ext cx="230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23" name="Google Shape;123;p21"/>
          <p:cNvSpPr txBox="1"/>
          <p:nvPr>
            <p:ph idx="5" type="subTitle"/>
          </p:nvPr>
        </p:nvSpPr>
        <p:spPr>
          <a:xfrm>
            <a:off x="3419222" y="2337800"/>
            <a:ext cx="230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24" name="Google Shape;124;p21"/>
          <p:cNvSpPr txBox="1"/>
          <p:nvPr>
            <p:ph idx="6" type="subTitle"/>
          </p:nvPr>
        </p:nvSpPr>
        <p:spPr>
          <a:xfrm>
            <a:off x="6118444" y="2337800"/>
            <a:ext cx="230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25" name="Shape 125"/>
        <p:cNvGrpSpPr/>
        <p:nvPr/>
      </p:nvGrpSpPr>
      <p:grpSpPr>
        <a:xfrm>
          <a:off x="0" y="0"/>
          <a:ext cx="0" cy="0"/>
          <a:chOff x="0" y="0"/>
          <a:chExt cx="0" cy="0"/>
        </a:xfrm>
      </p:grpSpPr>
      <p:sp>
        <p:nvSpPr>
          <p:cNvPr id="126" name="Google Shape;126;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7" name="Google Shape;127;p22"/>
          <p:cNvSpPr txBox="1"/>
          <p:nvPr>
            <p:ph idx="1" type="subTitle"/>
          </p:nvPr>
        </p:nvSpPr>
        <p:spPr>
          <a:xfrm>
            <a:off x="1724004" y="1542875"/>
            <a:ext cx="26268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None/>
              <a:defRPr b="1" sz="1800">
                <a:solidFill>
                  <a:schemeClr val="lt2"/>
                </a:solidFill>
              </a:defRPr>
            </a:lvl1pPr>
            <a:lvl2pPr lvl="1" rtl="0" algn="ctr">
              <a:lnSpc>
                <a:spcPct val="100000"/>
              </a:lnSpc>
              <a:spcBef>
                <a:spcPts val="0"/>
              </a:spcBef>
              <a:spcAft>
                <a:spcPts val="0"/>
              </a:spcAft>
              <a:buClr>
                <a:schemeClr val="dk1"/>
              </a:buClr>
              <a:buSzPts val="2400"/>
              <a:buNone/>
              <a:defRPr sz="2400">
                <a:solidFill>
                  <a:schemeClr val="dk1"/>
                </a:solidFill>
              </a:defRPr>
            </a:lvl2pPr>
            <a:lvl3pPr lvl="2" rtl="0" algn="ctr">
              <a:lnSpc>
                <a:spcPct val="100000"/>
              </a:lnSpc>
              <a:spcBef>
                <a:spcPts val="0"/>
              </a:spcBef>
              <a:spcAft>
                <a:spcPts val="0"/>
              </a:spcAft>
              <a:buClr>
                <a:schemeClr val="dk1"/>
              </a:buClr>
              <a:buSzPts val="2400"/>
              <a:buNone/>
              <a:defRPr sz="2400">
                <a:solidFill>
                  <a:schemeClr val="dk1"/>
                </a:solidFill>
              </a:defRPr>
            </a:lvl3pPr>
            <a:lvl4pPr lvl="3" rtl="0" algn="ctr">
              <a:lnSpc>
                <a:spcPct val="100000"/>
              </a:lnSpc>
              <a:spcBef>
                <a:spcPts val="0"/>
              </a:spcBef>
              <a:spcAft>
                <a:spcPts val="0"/>
              </a:spcAft>
              <a:buClr>
                <a:schemeClr val="dk1"/>
              </a:buClr>
              <a:buSzPts val="2400"/>
              <a:buNone/>
              <a:defRPr sz="2400">
                <a:solidFill>
                  <a:schemeClr val="dk1"/>
                </a:solidFill>
              </a:defRPr>
            </a:lvl4pPr>
            <a:lvl5pPr lvl="4" rtl="0" algn="ctr">
              <a:lnSpc>
                <a:spcPct val="100000"/>
              </a:lnSpc>
              <a:spcBef>
                <a:spcPts val="0"/>
              </a:spcBef>
              <a:spcAft>
                <a:spcPts val="0"/>
              </a:spcAft>
              <a:buClr>
                <a:schemeClr val="dk1"/>
              </a:buClr>
              <a:buSzPts val="2400"/>
              <a:buNone/>
              <a:defRPr sz="2400">
                <a:solidFill>
                  <a:schemeClr val="dk1"/>
                </a:solidFill>
              </a:defRPr>
            </a:lvl5pPr>
            <a:lvl6pPr lvl="5" rtl="0" algn="ctr">
              <a:lnSpc>
                <a:spcPct val="100000"/>
              </a:lnSpc>
              <a:spcBef>
                <a:spcPts val="0"/>
              </a:spcBef>
              <a:spcAft>
                <a:spcPts val="0"/>
              </a:spcAft>
              <a:buClr>
                <a:schemeClr val="dk1"/>
              </a:buClr>
              <a:buSzPts val="2400"/>
              <a:buNone/>
              <a:defRPr sz="2400">
                <a:solidFill>
                  <a:schemeClr val="dk1"/>
                </a:solidFill>
              </a:defRPr>
            </a:lvl6pPr>
            <a:lvl7pPr lvl="6" rtl="0" algn="ctr">
              <a:lnSpc>
                <a:spcPct val="100000"/>
              </a:lnSpc>
              <a:spcBef>
                <a:spcPts val="0"/>
              </a:spcBef>
              <a:spcAft>
                <a:spcPts val="0"/>
              </a:spcAft>
              <a:buClr>
                <a:schemeClr val="dk1"/>
              </a:buClr>
              <a:buSzPts val="2400"/>
              <a:buNone/>
              <a:defRPr sz="2400">
                <a:solidFill>
                  <a:schemeClr val="dk1"/>
                </a:solidFill>
              </a:defRPr>
            </a:lvl7pPr>
            <a:lvl8pPr lvl="7" rtl="0" algn="ctr">
              <a:lnSpc>
                <a:spcPct val="100000"/>
              </a:lnSpc>
              <a:spcBef>
                <a:spcPts val="0"/>
              </a:spcBef>
              <a:spcAft>
                <a:spcPts val="0"/>
              </a:spcAft>
              <a:buClr>
                <a:schemeClr val="dk1"/>
              </a:buClr>
              <a:buSzPts val="2400"/>
              <a:buNone/>
              <a:defRPr sz="2400">
                <a:solidFill>
                  <a:schemeClr val="dk1"/>
                </a:solidFill>
              </a:defRPr>
            </a:lvl8pPr>
            <a:lvl9pPr lvl="8" rtl="0" algn="ctr">
              <a:lnSpc>
                <a:spcPct val="100000"/>
              </a:lnSpc>
              <a:spcBef>
                <a:spcPts val="0"/>
              </a:spcBef>
              <a:spcAft>
                <a:spcPts val="0"/>
              </a:spcAft>
              <a:buClr>
                <a:schemeClr val="dk1"/>
              </a:buClr>
              <a:buSzPts val="2400"/>
              <a:buNone/>
              <a:defRPr sz="2400">
                <a:solidFill>
                  <a:schemeClr val="dk1"/>
                </a:solidFill>
              </a:defRPr>
            </a:lvl9pPr>
          </a:lstStyle>
          <a:p/>
        </p:txBody>
      </p:sp>
      <p:sp>
        <p:nvSpPr>
          <p:cNvPr id="128" name="Google Shape;128;p22"/>
          <p:cNvSpPr txBox="1"/>
          <p:nvPr>
            <p:ph idx="2" type="subTitle"/>
          </p:nvPr>
        </p:nvSpPr>
        <p:spPr>
          <a:xfrm>
            <a:off x="1724005" y="1832375"/>
            <a:ext cx="26268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9" name="Google Shape;129;p22"/>
          <p:cNvSpPr txBox="1"/>
          <p:nvPr>
            <p:ph idx="3" type="subTitle"/>
          </p:nvPr>
        </p:nvSpPr>
        <p:spPr>
          <a:xfrm>
            <a:off x="5589576" y="1832375"/>
            <a:ext cx="26268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0" name="Google Shape;130;p22"/>
          <p:cNvSpPr txBox="1"/>
          <p:nvPr>
            <p:ph idx="4" type="subTitle"/>
          </p:nvPr>
        </p:nvSpPr>
        <p:spPr>
          <a:xfrm>
            <a:off x="1724005" y="3580700"/>
            <a:ext cx="26268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1" name="Google Shape;131;p22"/>
          <p:cNvSpPr txBox="1"/>
          <p:nvPr>
            <p:ph idx="5" type="subTitle"/>
          </p:nvPr>
        </p:nvSpPr>
        <p:spPr>
          <a:xfrm>
            <a:off x="5589576" y="3580700"/>
            <a:ext cx="26268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2" name="Google Shape;132;p22"/>
          <p:cNvSpPr txBox="1"/>
          <p:nvPr>
            <p:ph idx="6" type="subTitle"/>
          </p:nvPr>
        </p:nvSpPr>
        <p:spPr>
          <a:xfrm>
            <a:off x="1724004" y="3291200"/>
            <a:ext cx="26268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None/>
              <a:defRPr b="1" sz="1800">
                <a:solidFill>
                  <a:schemeClr val="lt2"/>
                </a:solidFill>
              </a:defRPr>
            </a:lvl1pPr>
            <a:lvl2pPr lvl="1" rtl="0" algn="ctr">
              <a:lnSpc>
                <a:spcPct val="100000"/>
              </a:lnSpc>
              <a:spcBef>
                <a:spcPts val="0"/>
              </a:spcBef>
              <a:spcAft>
                <a:spcPts val="0"/>
              </a:spcAft>
              <a:buClr>
                <a:schemeClr val="dk1"/>
              </a:buClr>
              <a:buSzPts val="2400"/>
              <a:buNone/>
              <a:defRPr sz="2400">
                <a:solidFill>
                  <a:schemeClr val="dk1"/>
                </a:solidFill>
              </a:defRPr>
            </a:lvl2pPr>
            <a:lvl3pPr lvl="2" rtl="0" algn="ctr">
              <a:lnSpc>
                <a:spcPct val="100000"/>
              </a:lnSpc>
              <a:spcBef>
                <a:spcPts val="0"/>
              </a:spcBef>
              <a:spcAft>
                <a:spcPts val="0"/>
              </a:spcAft>
              <a:buClr>
                <a:schemeClr val="dk1"/>
              </a:buClr>
              <a:buSzPts val="2400"/>
              <a:buNone/>
              <a:defRPr sz="2400">
                <a:solidFill>
                  <a:schemeClr val="dk1"/>
                </a:solidFill>
              </a:defRPr>
            </a:lvl3pPr>
            <a:lvl4pPr lvl="3" rtl="0" algn="ctr">
              <a:lnSpc>
                <a:spcPct val="100000"/>
              </a:lnSpc>
              <a:spcBef>
                <a:spcPts val="0"/>
              </a:spcBef>
              <a:spcAft>
                <a:spcPts val="0"/>
              </a:spcAft>
              <a:buClr>
                <a:schemeClr val="dk1"/>
              </a:buClr>
              <a:buSzPts val="2400"/>
              <a:buNone/>
              <a:defRPr sz="2400">
                <a:solidFill>
                  <a:schemeClr val="dk1"/>
                </a:solidFill>
              </a:defRPr>
            </a:lvl4pPr>
            <a:lvl5pPr lvl="4" rtl="0" algn="ctr">
              <a:lnSpc>
                <a:spcPct val="100000"/>
              </a:lnSpc>
              <a:spcBef>
                <a:spcPts val="0"/>
              </a:spcBef>
              <a:spcAft>
                <a:spcPts val="0"/>
              </a:spcAft>
              <a:buClr>
                <a:schemeClr val="dk1"/>
              </a:buClr>
              <a:buSzPts val="2400"/>
              <a:buNone/>
              <a:defRPr sz="2400">
                <a:solidFill>
                  <a:schemeClr val="dk1"/>
                </a:solidFill>
              </a:defRPr>
            </a:lvl5pPr>
            <a:lvl6pPr lvl="5" rtl="0" algn="ctr">
              <a:lnSpc>
                <a:spcPct val="100000"/>
              </a:lnSpc>
              <a:spcBef>
                <a:spcPts val="0"/>
              </a:spcBef>
              <a:spcAft>
                <a:spcPts val="0"/>
              </a:spcAft>
              <a:buClr>
                <a:schemeClr val="dk1"/>
              </a:buClr>
              <a:buSzPts val="2400"/>
              <a:buNone/>
              <a:defRPr sz="2400">
                <a:solidFill>
                  <a:schemeClr val="dk1"/>
                </a:solidFill>
              </a:defRPr>
            </a:lvl6pPr>
            <a:lvl7pPr lvl="6" rtl="0" algn="ctr">
              <a:lnSpc>
                <a:spcPct val="100000"/>
              </a:lnSpc>
              <a:spcBef>
                <a:spcPts val="0"/>
              </a:spcBef>
              <a:spcAft>
                <a:spcPts val="0"/>
              </a:spcAft>
              <a:buClr>
                <a:schemeClr val="dk1"/>
              </a:buClr>
              <a:buSzPts val="2400"/>
              <a:buNone/>
              <a:defRPr sz="2400">
                <a:solidFill>
                  <a:schemeClr val="dk1"/>
                </a:solidFill>
              </a:defRPr>
            </a:lvl7pPr>
            <a:lvl8pPr lvl="7" rtl="0" algn="ctr">
              <a:lnSpc>
                <a:spcPct val="100000"/>
              </a:lnSpc>
              <a:spcBef>
                <a:spcPts val="0"/>
              </a:spcBef>
              <a:spcAft>
                <a:spcPts val="0"/>
              </a:spcAft>
              <a:buClr>
                <a:schemeClr val="dk1"/>
              </a:buClr>
              <a:buSzPts val="2400"/>
              <a:buNone/>
              <a:defRPr sz="2400">
                <a:solidFill>
                  <a:schemeClr val="dk1"/>
                </a:solidFill>
              </a:defRPr>
            </a:lvl8pPr>
            <a:lvl9pPr lvl="8" rtl="0" algn="ctr">
              <a:lnSpc>
                <a:spcPct val="100000"/>
              </a:lnSpc>
              <a:spcBef>
                <a:spcPts val="0"/>
              </a:spcBef>
              <a:spcAft>
                <a:spcPts val="0"/>
              </a:spcAft>
              <a:buClr>
                <a:schemeClr val="dk1"/>
              </a:buClr>
              <a:buSzPts val="2400"/>
              <a:buNone/>
              <a:defRPr sz="2400">
                <a:solidFill>
                  <a:schemeClr val="dk1"/>
                </a:solidFill>
              </a:defRPr>
            </a:lvl9pPr>
          </a:lstStyle>
          <a:p/>
        </p:txBody>
      </p:sp>
      <p:sp>
        <p:nvSpPr>
          <p:cNvPr id="133" name="Google Shape;133;p22"/>
          <p:cNvSpPr txBox="1"/>
          <p:nvPr>
            <p:ph idx="7" type="subTitle"/>
          </p:nvPr>
        </p:nvSpPr>
        <p:spPr>
          <a:xfrm>
            <a:off x="5589575" y="1542875"/>
            <a:ext cx="26268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None/>
              <a:defRPr b="1" sz="1800">
                <a:solidFill>
                  <a:schemeClr val="lt2"/>
                </a:solidFill>
              </a:defRPr>
            </a:lvl1pPr>
            <a:lvl2pPr lvl="1" rtl="0" algn="ctr">
              <a:lnSpc>
                <a:spcPct val="100000"/>
              </a:lnSpc>
              <a:spcBef>
                <a:spcPts val="0"/>
              </a:spcBef>
              <a:spcAft>
                <a:spcPts val="0"/>
              </a:spcAft>
              <a:buClr>
                <a:schemeClr val="dk1"/>
              </a:buClr>
              <a:buSzPts val="2400"/>
              <a:buNone/>
              <a:defRPr sz="2400">
                <a:solidFill>
                  <a:schemeClr val="dk1"/>
                </a:solidFill>
              </a:defRPr>
            </a:lvl2pPr>
            <a:lvl3pPr lvl="2" rtl="0" algn="ctr">
              <a:lnSpc>
                <a:spcPct val="100000"/>
              </a:lnSpc>
              <a:spcBef>
                <a:spcPts val="0"/>
              </a:spcBef>
              <a:spcAft>
                <a:spcPts val="0"/>
              </a:spcAft>
              <a:buClr>
                <a:schemeClr val="dk1"/>
              </a:buClr>
              <a:buSzPts val="2400"/>
              <a:buNone/>
              <a:defRPr sz="2400">
                <a:solidFill>
                  <a:schemeClr val="dk1"/>
                </a:solidFill>
              </a:defRPr>
            </a:lvl3pPr>
            <a:lvl4pPr lvl="3" rtl="0" algn="ctr">
              <a:lnSpc>
                <a:spcPct val="100000"/>
              </a:lnSpc>
              <a:spcBef>
                <a:spcPts val="0"/>
              </a:spcBef>
              <a:spcAft>
                <a:spcPts val="0"/>
              </a:spcAft>
              <a:buClr>
                <a:schemeClr val="dk1"/>
              </a:buClr>
              <a:buSzPts val="2400"/>
              <a:buNone/>
              <a:defRPr sz="2400">
                <a:solidFill>
                  <a:schemeClr val="dk1"/>
                </a:solidFill>
              </a:defRPr>
            </a:lvl4pPr>
            <a:lvl5pPr lvl="4" rtl="0" algn="ctr">
              <a:lnSpc>
                <a:spcPct val="100000"/>
              </a:lnSpc>
              <a:spcBef>
                <a:spcPts val="0"/>
              </a:spcBef>
              <a:spcAft>
                <a:spcPts val="0"/>
              </a:spcAft>
              <a:buClr>
                <a:schemeClr val="dk1"/>
              </a:buClr>
              <a:buSzPts val="2400"/>
              <a:buNone/>
              <a:defRPr sz="2400">
                <a:solidFill>
                  <a:schemeClr val="dk1"/>
                </a:solidFill>
              </a:defRPr>
            </a:lvl5pPr>
            <a:lvl6pPr lvl="5" rtl="0" algn="ctr">
              <a:lnSpc>
                <a:spcPct val="100000"/>
              </a:lnSpc>
              <a:spcBef>
                <a:spcPts val="0"/>
              </a:spcBef>
              <a:spcAft>
                <a:spcPts val="0"/>
              </a:spcAft>
              <a:buClr>
                <a:schemeClr val="dk1"/>
              </a:buClr>
              <a:buSzPts val="2400"/>
              <a:buNone/>
              <a:defRPr sz="2400">
                <a:solidFill>
                  <a:schemeClr val="dk1"/>
                </a:solidFill>
              </a:defRPr>
            </a:lvl6pPr>
            <a:lvl7pPr lvl="6" rtl="0" algn="ctr">
              <a:lnSpc>
                <a:spcPct val="100000"/>
              </a:lnSpc>
              <a:spcBef>
                <a:spcPts val="0"/>
              </a:spcBef>
              <a:spcAft>
                <a:spcPts val="0"/>
              </a:spcAft>
              <a:buClr>
                <a:schemeClr val="dk1"/>
              </a:buClr>
              <a:buSzPts val="2400"/>
              <a:buNone/>
              <a:defRPr sz="2400">
                <a:solidFill>
                  <a:schemeClr val="dk1"/>
                </a:solidFill>
              </a:defRPr>
            </a:lvl7pPr>
            <a:lvl8pPr lvl="7" rtl="0" algn="ctr">
              <a:lnSpc>
                <a:spcPct val="100000"/>
              </a:lnSpc>
              <a:spcBef>
                <a:spcPts val="0"/>
              </a:spcBef>
              <a:spcAft>
                <a:spcPts val="0"/>
              </a:spcAft>
              <a:buClr>
                <a:schemeClr val="dk1"/>
              </a:buClr>
              <a:buSzPts val="2400"/>
              <a:buNone/>
              <a:defRPr sz="2400">
                <a:solidFill>
                  <a:schemeClr val="dk1"/>
                </a:solidFill>
              </a:defRPr>
            </a:lvl8pPr>
            <a:lvl9pPr lvl="8" rtl="0" algn="ctr">
              <a:lnSpc>
                <a:spcPct val="100000"/>
              </a:lnSpc>
              <a:spcBef>
                <a:spcPts val="0"/>
              </a:spcBef>
              <a:spcAft>
                <a:spcPts val="0"/>
              </a:spcAft>
              <a:buClr>
                <a:schemeClr val="dk1"/>
              </a:buClr>
              <a:buSzPts val="2400"/>
              <a:buNone/>
              <a:defRPr sz="2400">
                <a:solidFill>
                  <a:schemeClr val="dk1"/>
                </a:solidFill>
              </a:defRPr>
            </a:lvl9pPr>
          </a:lstStyle>
          <a:p/>
        </p:txBody>
      </p:sp>
      <p:sp>
        <p:nvSpPr>
          <p:cNvPr id="134" name="Google Shape;134;p22"/>
          <p:cNvSpPr txBox="1"/>
          <p:nvPr>
            <p:ph idx="8" type="subTitle"/>
          </p:nvPr>
        </p:nvSpPr>
        <p:spPr>
          <a:xfrm>
            <a:off x="5589575" y="3291200"/>
            <a:ext cx="26268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None/>
              <a:defRPr b="1" sz="1800">
                <a:solidFill>
                  <a:schemeClr val="lt2"/>
                </a:solidFill>
              </a:defRPr>
            </a:lvl1pPr>
            <a:lvl2pPr lvl="1" rtl="0" algn="ctr">
              <a:lnSpc>
                <a:spcPct val="100000"/>
              </a:lnSpc>
              <a:spcBef>
                <a:spcPts val="0"/>
              </a:spcBef>
              <a:spcAft>
                <a:spcPts val="0"/>
              </a:spcAft>
              <a:buClr>
                <a:schemeClr val="dk1"/>
              </a:buClr>
              <a:buSzPts val="2400"/>
              <a:buNone/>
              <a:defRPr sz="2400">
                <a:solidFill>
                  <a:schemeClr val="dk1"/>
                </a:solidFill>
              </a:defRPr>
            </a:lvl2pPr>
            <a:lvl3pPr lvl="2" rtl="0" algn="ctr">
              <a:lnSpc>
                <a:spcPct val="100000"/>
              </a:lnSpc>
              <a:spcBef>
                <a:spcPts val="0"/>
              </a:spcBef>
              <a:spcAft>
                <a:spcPts val="0"/>
              </a:spcAft>
              <a:buClr>
                <a:schemeClr val="dk1"/>
              </a:buClr>
              <a:buSzPts val="2400"/>
              <a:buNone/>
              <a:defRPr sz="2400">
                <a:solidFill>
                  <a:schemeClr val="dk1"/>
                </a:solidFill>
              </a:defRPr>
            </a:lvl3pPr>
            <a:lvl4pPr lvl="3" rtl="0" algn="ctr">
              <a:lnSpc>
                <a:spcPct val="100000"/>
              </a:lnSpc>
              <a:spcBef>
                <a:spcPts val="0"/>
              </a:spcBef>
              <a:spcAft>
                <a:spcPts val="0"/>
              </a:spcAft>
              <a:buClr>
                <a:schemeClr val="dk1"/>
              </a:buClr>
              <a:buSzPts val="2400"/>
              <a:buNone/>
              <a:defRPr sz="2400">
                <a:solidFill>
                  <a:schemeClr val="dk1"/>
                </a:solidFill>
              </a:defRPr>
            </a:lvl4pPr>
            <a:lvl5pPr lvl="4" rtl="0" algn="ctr">
              <a:lnSpc>
                <a:spcPct val="100000"/>
              </a:lnSpc>
              <a:spcBef>
                <a:spcPts val="0"/>
              </a:spcBef>
              <a:spcAft>
                <a:spcPts val="0"/>
              </a:spcAft>
              <a:buClr>
                <a:schemeClr val="dk1"/>
              </a:buClr>
              <a:buSzPts val="2400"/>
              <a:buNone/>
              <a:defRPr sz="2400">
                <a:solidFill>
                  <a:schemeClr val="dk1"/>
                </a:solidFill>
              </a:defRPr>
            </a:lvl5pPr>
            <a:lvl6pPr lvl="5" rtl="0" algn="ctr">
              <a:lnSpc>
                <a:spcPct val="100000"/>
              </a:lnSpc>
              <a:spcBef>
                <a:spcPts val="0"/>
              </a:spcBef>
              <a:spcAft>
                <a:spcPts val="0"/>
              </a:spcAft>
              <a:buClr>
                <a:schemeClr val="dk1"/>
              </a:buClr>
              <a:buSzPts val="2400"/>
              <a:buNone/>
              <a:defRPr sz="2400">
                <a:solidFill>
                  <a:schemeClr val="dk1"/>
                </a:solidFill>
              </a:defRPr>
            </a:lvl6pPr>
            <a:lvl7pPr lvl="6" rtl="0" algn="ctr">
              <a:lnSpc>
                <a:spcPct val="100000"/>
              </a:lnSpc>
              <a:spcBef>
                <a:spcPts val="0"/>
              </a:spcBef>
              <a:spcAft>
                <a:spcPts val="0"/>
              </a:spcAft>
              <a:buClr>
                <a:schemeClr val="dk1"/>
              </a:buClr>
              <a:buSzPts val="2400"/>
              <a:buNone/>
              <a:defRPr sz="2400">
                <a:solidFill>
                  <a:schemeClr val="dk1"/>
                </a:solidFill>
              </a:defRPr>
            </a:lvl7pPr>
            <a:lvl8pPr lvl="7" rtl="0" algn="ctr">
              <a:lnSpc>
                <a:spcPct val="100000"/>
              </a:lnSpc>
              <a:spcBef>
                <a:spcPts val="0"/>
              </a:spcBef>
              <a:spcAft>
                <a:spcPts val="0"/>
              </a:spcAft>
              <a:buClr>
                <a:schemeClr val="dk1"/>
              </a:buClr>
              <a:buSzPts val="2400"/>
              <a:buNone/>
              <a:defRPr sz="2400">
                <a:solidFill>
                  <a:schemeClr val="dk1"/>
                </a:solidFill>
              </a:defRPr>
            </a:lvl8pPr>
            <a:lvl9pPr lvl="8" rtl="0" algn="ctr">
              <a:lnSpc>
                <a:spcPct val="100000"/>
              </a:lnSpc>
              <a:spcBef>
                <a:spcPts val="0"/>
              </a:spcBef>
              <a:spcAft>
                <a:spcPts val="0"/>
              </a:spcAft>
              <a:buClr>
                <a:schemeClr val="dk1"/>
              </a:buClr>
              <a:buSzPts val="2400"/>
              <a:buNone/>
              <a:defRPr sz="2400">
                <a:solidFill>
                  <a:schemeClr val="dk1"/>
                </a:solidFill>
              </a:defRPr>
            </a:lvl9pPr>
          </a:lstStyle>
          <a:p/>
        </p:txBody>
      </p:sp>
      <p:cxnSp>
        <p:nvCxnSpPr>
          <p:cNvPr id="135" name="Google Shape;135;p22"/>
          <p:cNvCxnSpPr/>
          <p:nvPr/>
        </p:nvCxnSpPr>
        <p:spPr>
          <a:xfrm>
            <a:off x="279675" y="535000"/>
            <a:ext cx="0" cy="5025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6" name="Shape 136"/>
        <p:cNvGrpSpPr/>
        <p:nvPr/>
      </p:nvGrpSpPr>
      <p:grpSpPr>
        <a:xfrm>
          <a:off x="0" y="0"/>
          <a:ext cx="0" cy="0"/>
          <a:chOff x="0" y="0"/>
          <a:chExt cx="0" cy="0"/>
        </a:xfrm>
      </p:grpSpPr>
      <p:sp>
        <p:nvSpPr>
          <p:cNvPr id="137" name="Google Shape;137;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8" name="Google Shape;138;p23"/>
          <p:cNvSpPr txBox="1"/>
          <p:nvPr>
            <p:ph idx="1" type="subTitle"/>
          </p:nvPr>
        </p:nvSpPr>
        <p:spPr>
          <a:xfrm>
            <a:off x="720000" y="1974682"/>
            <a:ext cx="24384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9" name="Google Shape;139;p23"/>
          <p:cNvSpPr txBox="1"/>
          <p:nvPr>
            <p:ph idx="2" type="subTitle"/>
          </p:nvPr>
        </p:nvSpPr>
        <p:spPr>
          <a:xfrm>
            <a:off x="3351898" y="1974675"/>
            <a:ext cx="24393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0" name="Google Shape;140;p23"/>
          <p:cNvSpPr txBox="1"/>
          <p:nvPr>
            <p:ph idx="3" type="subTitle"/>
          </p:nvPr>
        </p:nvSpPr>
        <p:spPr>
          <a:xfrm>
            <a:off x="720000" y="3694110"/>
            <a:ext cx="24393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3"/>
          <p:cNvSpPr txBox="1"/>
          <p:nvPr>
            <p:ph idx="4" type="subTitle"/>
          </p:nvPr>
        </p:nvSpPr>
        <p:spPr>
          <a:xfrm>
            <a:off x="3352350" y="3694110"/>
            <a:ext cx="24393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23"/>
          <p:cNvSpPr txBox="1"/>
          <p:nvPr>
            <p:ph idx="5" type="subTitle"/>
          </p:nvPr>
        </p:nvSpPr>
        <p:spPr>
          <a:xfrm>
            <a:off x="5984697" y="1974675"/>
            <a:ext cx="24393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3" name="Google Shape;143;p23"/>
          <p:cNvSpPr txBox="1"/>
          <p:nvPr>
            <p:ph idx="6" type="subTitle"/>
          </p:nvPr>
        </p:nvSpPr>
        <p:spPr>
          <a:xfrm>
            <a:off x="5984696" y="3694110"/>
            <a:ext cx="24393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4" name="Google Shape;144;p23"/>
          <p:cNvSpPr txBox="1"/>
          <p:nvPr>
            <p:ph idx="7" type="subTitle"/>
          </p:nvPr>
        </p:nvSpPr>
        <p:spPr>
          <a:xfrm>
            <a:off x="720000" y="1676725"/>
            <a:ext cx="2439300" cy="37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b="1" sz="1800">
                <a:solidFill>
                  <a:schemeClr val="lt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45" name="Google Shape;145;p23"/>
          <p:cNvSpPr txBox="1"/>
          <p:nvPr>
            <p:ph idx="8" type="subTitle"/>
          </p:nvPr>
        </p:nvSpPr>
        <p:spPr>
          <a:xfrm>
            <a:off x="3352350" y="1676725"/>
            <a:ext cx="2439300" cy="37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b="1" sz="1800">
                <a:solidFill>
                  <a:schemeClr val="lt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46" name="Google Shape;146;p23"/>
          <p:cNvSpPr txBox="1"/>
          <p:nvPr>
            <p:ph idx="9" type="subTitle"/>
          </p:nvPr>
        </p:nvSpPr>
        <p:spPr>
          <a:xfrm>
            <a:off x="5984696" y="1676725"/>
            <a:ext cx="2439300" cy="37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b="1" sz="1800">
                <a:solidFill>
                  <a:schemeClr val="lt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47" name="Google Shape;147;p23"/>
          <p:cNvSpPr txBox="1"/>
          <p:nvPr>
            <p:ph idx="13" type="subTitle"/>
          </p:nvPr>
        </p:nvSpPr>
        <p:spPr>
          <a:xfrm>
            <a:off x="720000" y="3392932"/>
            <a:ext cx="2439300" cy="37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b="1" sz="1800">
                <a:solidFill>
                  <a:schemeClr val="lt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48" name="Google Shape;148;p23"/>
          <p:cNvSpPr txBox="1"/>
          <p:nvPr>
            <p:ph idx="14" type="subTitle"/>
          </p:nvPr>
        </p:nvSpPr>
        <p:spPr>
          <a:xfrm>
            <a:off x="3352350" y="3392934"/>
            <a:ext cx="2439300" cy="37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b="1" sz="1800">
                <a:solidFill>
                  <a:schemeClr val="lt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49" name="Google Shape;149;p23"/>
          <p:cNvSpPr txBox="1"/>
          <p:nvPr>
            <p:ph idx="15" type="subTitle"/>
          </p:nvPr>
        </p:nvSpPr>
        <p:spPr>
          <a:xfrm>
            <a:off x="5984696" y="3392934"/>
            <a:ext cx="2439300" cy="37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b="1" sz="1800">
                <a:solidFill>
                  <a:schemeClr val="lt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50" name="Google Shape;150;p23"/>
          <p:cNvSpPr txBox="1"/>
          <p:nvPr>
            <p:ph hasCustomPrompt="1" idx="16" type="title"/>
          </p:nvPr>
        </p:nvSpPr>
        <p:spPr>
          <a:xfrm>
            <a:off x="720000" y="1295733"/>
            <a:ext cx="457200" cy="457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None/>
              <a:defRPr sz="1800">
                <a:solidFill>
                  <a:schemeClr val="accen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151" name="Google Shape;151;p23"/>
          <p:cNvSpPr txBox="1"/>
          <p:nvPr>
            <p:ph hasCustomPrompt="1" idx="17" type="title"/>
          </p:nvPr>
        </p:nvSpPr>
        <p:spPr>
          <a:xfrm>
            <a:off x="3352350" y="1295733"/>
            <a:ext cx="457200" cy="457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None/>
              <a:defRPr sz="1800">
                <a:solidFill>
                  <a:schemeClr val="accen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152" name="Google Shape;152;p23"/>
          <p:cNvSpPr txBox="1"/>
          <p:nvPr>
            <p:ph hasCustomPrompt="1" idx="18" type="title"/>
          </p:nvPr>
        </p:nvSpPr>
        <p:spPr>
          <a:xfrm>
            <a:off x="5984700" y="1295733"/>
            <a:ext cx="457200" cy="457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None/>
              <a:defRPr sz="1800">
                <a:solidFill>
                  <a:schemeClr val="accen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153" name="Google Shape;153;p23"/>
          <p:cNvSpPr txBox="1"/>
          <p:nvPr>
            <p:ph hasCustomPrompt="1" idx="19" type="title"/>
          </p:nvPr>
        </p:nvSpPr>
        <p:spPr>
          <a:xfrm>
            <a:off x="720000" y="3011933"/>
            <a:ext cx="457200" cy="457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None/>
              <a:defRPr sz="1800">
                <a:solidFill>
                  <a:schemeClr val="accen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154" name="Google Shape;154;p23"/>
          <p:cNvSpPr txBox="1"/>
          <p:nvPr>
            <p:ph hasCustomPrompt="1" idx="20" type="title"/>
          </p:nvPr>
        </p:nvSpPr>
        <p:spPr>
          <a:xfrm>
            <a:off x="3352350" y="3011933"/>
            <a:ext cx="457200" cy="457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None/>
              <a:defRPr sz="1800">
                <a:solidFill>
                  <a:schemeClr val="accen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155" name="Google Shape;155;p23"/>
          <p:cNvSpPr txBox="1"/>
          <p:nvPr>
            <p:ph hasCustomPrompt="1" idx="21" type="title"/>
          </p:nvPr>
        </p:nvSpPr>
        <p:spPr>
          <a:xfrm>
            <a:off x="5984700" y="3011933"/>
            <a:ext cx="457200" cy="457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None/>
              <a:defRPr sz="1800">
                <a:solidFill>
                  <a:schemeClr val="accen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cxnSp>
        <p:nvCxnSpPr>
          <p:cNvPr id="156" name="Google Shape;156;p23"/>
          <p:cNvCxnSpPr/>
          <p:nvPr/>
        </p:nvCxnSpPr>
        <p:spPr>
          <a:xfrm>
            <a:off x="8864325" y="-417150"/>
            <a:ext cx="0" cy="5025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57" name="Shape 157"/>
        <p:cNvGrpSpPr/>
        <p:nvPr/>
      </p:nvGrpSpPr>
      <p:grpSpPr>
        <a:xfrm>
          <a:off x="0" y="0"/>
          <a:ext cx="0" cy="0"/>
          <a:chOff x="0" y="0"/>
          <a:chExt cx="0" cy="0"/>
        </a:xfrm>
      </p:grpSpPr>
      <p:sp>
        <p:nvSpPr>
          <p:cNvPr id="158" name="Google Shape;158;p24"/>
          <p:cNvSpPr txBox="1"/>
          <p:nvPr>
            <p:ph type="ctrTitle"/>
          </p:nvPr>
        </p:nvSpPr>
        <p:spPr>
          <a:xfrm>
            <a:off x="715100" y="687400"/>
            <a:ext cx="3513600" cy="9978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9" name="Google Shape;159;p24"/>
          <p:cNvSpPr txBox="1"/>
          <p:nvPr>
            <p:ph idx="1" type="subTitle"/>
          </p:nvPr>
        </p:nvSpPr>
        <p:spPr>
          <a:xfrm>
            <a:off x="715100" y="1569725"/>
            <a:ext cx="35136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60" name="Google Shape;160;p24"/>
          <p:cNvSpPr txBox="1"/>
          <p:nvPr/>
        </p:nvSpPr>
        <p:spPr>
          <a:xfrm>
            <a:off x="715100" y="3725525"/>
            <a:ext cx="4201500" cy="45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Arimo"/>
                <a:ea typeface="Arimo"/>
                <a:cs typeface="Arimo"/>
                <a:sym typeface="Arimo"/>
              </a:rPr>
              <a:t>CREDITS:</a:t>
            </a:r>
            <a:r>
              <a:rPr lang="en" sz="1000">
                <a:solidFill>
                  <a:schemeClr val="dk1"/>
                </a:solidFill>
                <a:latin typeface="Arimo"/>
                <a:ea typeface="Arimo"/>
                <a:cs typeface="Arimo"/>
                <a:sym typeface="Arimo"/>
              </a:rPr>
              <a:t> This presentation template was created by </a:t>
            </a:r>
            <a:r>
              <a:rPr b="1" lang="en" sz="1000" u="sng">
                <a:solidFill>
                  <a:schemeClr val="dk1"/>
                </a:solidFill>
                <a:latin typeface="Arimo"/>
                <a:ea typeface="Arimo"/>
                <a:cs typeface="Arimo"/>
                <a:sym typeface="Arimo"/>
                <a:hlinkClick r:id="rId2">
                  <a:extLst>
                    <a:ext uri="{A12FA001-AC4F-418D-AE19-62706E023703}">
                      <ahyp:hlinkClr val="tx"/>
                    </a:ext>
                  </a:extLst>
                </a:hlinkClick>
              </a:rPr>
              <a:t>Slidesgo</a:t>
            </a:r>
            <a:r>
              <a:rPr b="1" lang="en" sz="1000" u="sng">
                <a:solidFill>
                  <a:schemeClr val="dk1"/>
                </a:solidFill>
                <a:latin typeface="Arimo"/>
                <a:ea typeface="Arimo"/>
                <a:cs typeface="Arimo"/>
                <a:sym typeface="Arimo"/>
              </a:rPr>
              <a:t>,</a:t>
            </a:r>
            <a:r>
              <a:rPr b="1" lang="en" sz="1000">
                <a:solidFill>
                  <a:schemeClr val="dk1"/>
                </a:solidFill>
                <a:latin typeface="Arimo"/>
                <a:ea typeface="Arimo"/>
                <a:cs typeface="Arimo"/>
                <a:sym typeface="Arimo"/>
              </a:rPr>
              <a:t> </a:t>
            </a:r>
            <a:r>
              <a:rPr lang="en" sz="1000">
                <a:solidFill>
                  <a:schemeClr val="dk1"/>
                </a:solidFill>
                <a:latin typeface="Arimo"/>
                <a:ea typeface="Arimo"/>
                <a:cs typeface="Arimo"/>
                <a:sym typeface="Arimo"/>
              </a:rPr>
              <a:t>including icons by </a:t>
            </a:r>
            <a:r>
              <a:rPr b="1" lang="en" sz="1000" u="sng">
                <a:solidFill>
                  <a:schemeClr val="dk1"/>
                </a:solidFill>
                <a:latin typeface="Arimo"/>
                <a:ea typeface="Arimo"/>
                <a:cs typeface="Arimo"/>
                <a:sym typeface="Arimo"/>
                <a:hlinkClick r:id="rId3">
                  <a:extLst>
                    <a:ext uri="{A12FA001-AC4F-418D-AE19-62706E023703}">
                      <ahyp:hlinkClr val="tx"/>
                    </a:ext>
                  </a:extLst>
                </a:hlinkClick>
              </a:rPr>
              <a:t>Flaticon</a:t>
            </a:r>
            <a:r>
              <a:rPr b="1" lang="en" sz="1000">
                <a:solidFill>
                  <a:schemeClr val="dk1"/>
                </a:solidFill>
                <a:latin typeface="Arimo"/>
                <a:ea typeface="Arimo"/>
                <a:cs typeface="Arimo"/>
                <a:sym typeface="Arimo"/>
              </a:rPr>
              <a:t> </a:t>
            </a:r>
            <a:r>
              <a:rPr lang="en" sz="1000">
                <a:solidFill>
                  <a:schemeClr val="dk1"/>
                </a:solidFill>
                <a:latin typeface="Arimo"/>
                <a:ea typeface="Arimo"/>
                <a:cs typeface="Arimo"/>
                <a:sym typeface="Arimo"/>
              </a:rPr>
              <a:t>and infographics &amp; images by </a:t>
            </a:r>
            <a:r>
              <a:rPr b="1" lang="en" sz="1000" u="sng">
                <a:solidFill>
                  <a:schemeClr val="dk1"/>
                </a:solidFill>
                <a:latin typeface="Arimo"/>
                <a:ea typeface="Arimo"/>
                <a:cs typeface="Arimo"/>
                <a:sym typeface="Arimo"/>
                <a:hlinkClick r:id="rId4">
                  <a:extLst>
                    <a:ext uri="{A12FA001-AC4F-418D-AE19-62706E023703}">
                      <ahyp:hlinkClr val="tx"/>
                    </a:ext>
                  </a:extLst>
                </a:hlinkClick>
              </a:rPr>
              <a:t>Freepik</a:t>
            </a:r>
            <a:endParaRPr b="1" sz="1000" u="sng">
              <a:solidFill>
                <a:schemeClr val="dk1"/>
              </a:solidFill>
              <a:highlight>
                <a:srgbClr val="DFDEFC"/>
              </a:highlight>
              <a:latin typeface="Arimo"/>
              <a:ea typeface="Arimo"/>
              <a:cs typeface="Arimo"/>
              <a:sym typeface="Arimo"/>
            </a:endParaRPr>
          </a:p>
        </p:txBody>
      </p:sp>
      <p:cxnSp>
        <p:nvCxnSpPr>
          <p:cNvPr id="161" name="Google Shape;161;p24"/>
          <p:cNvCxnSpPr/>
          <p:nvPr/>
        </p:nvCxnSpPr>
        <p:spPr>
          <a:xfrm>
            <a:off x="715098" y="283375"/>
            <a:ext cx="8686654" cy="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62" name="Shape 162"/>
        <p:cNvGrpSpPr/>
        <p:nvPr/>
      </p:nvGrpSpPr>
      <p:grpSpPr>
        <a:xfrm>
          <a:off x="0" y="0"/>
          <a:ext cx="0" cy="0"/>
          <a:chOff x="0" y="0"/>
          <a:chExt cx="0" cy="0"/>
        </a:xfrm>
      </p:grpSpPr>
      <p:grpSp>
        <p:nvGrpSpPr>
          <p:cNvPr id="163" name="Google Shape;163;p25"/>
          <p:cNvGrpSpPr/>
          <p:nvPr/>
        </p:nvGrpSpPr>
        <p:grpSpPr>
          <a:xfrm>
            <a:off x="-257752" y="283375"/>
            <a:ext cx="9659504" cy="4576750"/>
            <a:chOff x="-133262" y="276453"/>
            <a:chExt cx="9410135" cy="4576750"/>
          </a:xfrm>
        </p:grpSpPr>
        <p:cxnSp>
          <p:nvCxnSpPr>
            <p:cNvPr id="164" name="Google Shape;164;p25"/>
            <p:cNvCxnSpPr/>
            <p:nvPr/>
          </p:nvCxnSpPr>
          <p:spPr>
            <a:xfrm>
              <a:off x="-133262" y="4853203"/>
              <a:ext cx="8462400" cy="0"/>
            </a:xfrm>
            <a:prstGeom prst="straightConnector1">
              <a:avLst/>
            </a:prstGeom>
            <a:noFill/>
            <a:ln cap="flat" cmpd="sng" w="9525">
              <a:solidFill>
                <a:schemeClr val="accent4"/>
              </a:solidFill>
              <a:prstDash val="solid"/>
              <a:round/>
              <a:headEnd len="med" w="med" type="none"/>
              <a:tailEnd len="med" w="med" type="none"/>
            </a:ln>
          </p:spPr>
        </p:cxnSp>
        <p:cxnSp>
          <p:nvCxnSpPr>
            <p:cNvPr id="165" name="Google Shape;165;p25"/>
            <p:cNvCxnSpPr/>
            <p:nvPr/>
          </p:nvCxnSpPr>
          <p:spPr>
            <a:xfrm>
              <a:off x="814473" y="276453"/>
              <a:ext cx="8462400" cy="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66" name="Shape 166"/>
        <p:cNvGrpSpPr/>
        <p:nvPr/>
      </p:nvGrpSpPr>
      <p:grpSpPr>
        <a:xfrm>
          <a:off x="0" y="0"/>
          <a:ext cx="0" cy="0"/>
          <a:chOff x="0" y="0"/>
          <a:chExt cx="0" cy="0"/>
        </a:xfrm>
      </p:grpSpPr>
      <p:grpSp>
        <p:nvGrpSpPr>
          <p:cNvPr id="167" name="Google Shape;167;p26"/>
          <p:cNvGrpSpPr/>
          <p:nvPr/>
        </p:nvGrpSpPr>
        <p:grpSpPr>
          <a:xfrm flipH="1">
            <a:off x="279675" y="-417100"/>
            <a:ext cx="8584650" cy="5977700"/>
            <a:chOff x="279675" y="-417100"/>
            <a:chExt cx="8584650" cy="5977700"/>
          </a:xfrm>
        </p:grpSpPr>
        <p:cxnSp>
          <p:nvCxnSpPr>
            <p:cNvPr id="168" name="Google Shape;168;p26"/>
            <p:cNvCxnSpPr/>
            <p:nvPr/>
          </p:nvCxnSpPr>
          <p:spPr>
            <a:xfrm>
              <a:off x="279675" y="535000"/>
              <a:ext cx="0" cy="5025600"/>
            </a:xfrm>
            <a:prstGeom prst="straightConnector1">
              <a:avLst/>
            </a:prstGeom>
            <a:noFill/>
            <a:ln cap="flat" cmpd="sng" w="9525">
              <a:solidFill>
                <a:schemeClr val="dk1"/>
              </a:solidFill>
              <a:prstDash val="solid"/>
              <a:round/>
              <a:headEnd len="med" w="med" type="none"/>
              <a:tailEnd len="med" w="med" type="none"/>
            </a:ln>
          </p:spPr>
        </p:cxnSp>
        <p:cxnSp>
          <p:nvCxnSpPr>
            <p:cNvPr id="169" name="Google Shape;169;p26"/>
            <p:cNvCxnSpPr/>
            <p:nvPr/>
          </p:nvCxnSpPr>
          <p:spPr>
            <a:xfrm>
              <a:off x="8864325" y="-417100"/>
              <a:ext cx="0" cy="50256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3" name="Shape 173"/>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74" name="Shape 174"/>
        <p:cNvGrpSpPr/>
        <p:nvPr/>
      </p:nvGrpSpPr>
      <p:grpSpPr>
        <a:xfrm>
          <a:off x="0" y="0"/>
          <a:ext cx="0" cy="0"/>
          <a:chOff x="0" y="0"/>
          <a:chExt cx="0" cy="0"/>
        </a:xfrm>
      </p:grpSpPr>
      <p:sp>
        <p:nvSpPr>
          <p:cNvPr id="175" name="Google Shape;175;p2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body"/>
          </p:nvPr>
        </p:nvSpPr>
        <p:spPr>
          <a:xfrm>
            <a:off x="720000" y="1152475"/>
            <a:ext cx="7704000" cy="32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434343"/>
              </a:buClr>
              <a:buSzPts val="1400"/>
              <a:buChar char="●"/>
              <a:defRPr>
                <a:solidFill>
                  <a:srgbClr val="434343"/>
                </a:solidFill>
              </a:defRPr>
            </a:lvl1pPr>
            <a:lvl2pPr indent="-304800" lvl="1" marL="914400" rtl="0">
              <a:lnSpc>
                <a:spcPct val="115000"/>
              </a:lnSpc>
              <a:spcBef>
                <a:spcPts val="0"/>
              </a:spcBef>
              <a:spcAft>
                <a:spcPts val="0"/>
              </a:spcAft>
              <a:buClr>
                <a:srgbClr val="434343"/>
              </a:buClr>
              <a:buSzPts val="1200"/>
              <a:buChar char="○"/>
              <a:defRPr>
                <a:solidFill>
                  <a:srgbClr val="434343"/>
                </a:solidFill>
              </a:defRPr>
            </a:lvl2pPr>
            <a:lvl3pPr indent="-304800" lvl="2" marL="1371600" rtl="0">
              <a:lnSpc>
                <a:spcPct val="115000"/>
              </a:lnSpc>
              <a:spcBef>
                <a:spcPts val="0"/>
              </a:spcBef>
              <a:spcAft>
                <a:spcPts val="0"/>
              </a:spcAft>
              <a:buClr>
                <a:srgbClr val="434343"/>
              </a:buClr>
              <a:buSzPts val="1200"/>
              <a:buChar char="■"/>
              <a:defRPr>
                <a:solidFill>
                  <a:srgbClr val="434343"/>
                </a:solidFill>
              </a:defRPr>
            </a:lvl3pPr>
            <a:lvl4pPr indent="-304800" lvl="3" marL="1828800" rtl="0">
              <a:lnSpc>
                <a:spcPct val="115000"/>
              </a:lnSpc>
              <a:spcBef>
                <a:spcPts val="0"/>
              </a:spcBef>
              <a:spcAft>
                <a:spcPts val="0"/>
              </a:spcAft>
              <a:buClr>
                <a:srgbClr val="434343"/>
              </a:buClr>
              <a:buSzPts val="1200"/>
              <a:buChar char="●"/>
              <a:defRPr>
                <a:solidFill>
                  <a:srgbClr val="434343"/>
                </a:solidFill>
              </a:defRPr>
            </a:lvl4pPr>
            <a:lvl5pPr indent="-304800" lvl="4" marL="2286000" rtl="0">
              <a:lnSpc>
                <a:spcPct val="115000"/>
              </a:lnSpc>
              <a:spcBef>
                <a:spcPts val="0"/>
              </a:spcBef>
              <a:spcAft>
                <a:spcPts val="0"/>
              </a:spcAft>
              <a:buClr>
                <a:srgbClr val="434343"/>
              </a:buClr>
              <a:buSzPts val="1200"/>
              <a:buChar char="○"/>
              <a:defRPr>
                <a:solidFill>
                  <a:srgbClr val="434343"/>
                </a:solidFill>
              </a:defRPr>
            </a:lvl5pPr>
            <a:lvl6pPr indent="-304800" lvl="5" marL="2743200" rtl="0">
              <a:lnSpc>
                <a:spcPct val="115000"/>
              </a:lnSpc>
              <a:spcBef>
                <a:spcPts val="0"/>
              </a:spcBef>
              <a:spcAft>
                <a:spcPts val="0"/>
              </a:spcAft>
              <a:buClr>
                <a:srgbClr val="434343"/>
              </a:buClr>
              <a:buSzPts val="1200"/>
              <a:buChar char="■"/>
              <a:defRPr>
                <a:solidFill>
                  <a:srgbClr val="434343"/>
                </a:solidFill>
              </a:defRPr>
            </a:lvl6pPr>
            <a:lvl7pPr indent="-304800" lvl="6" marL="3200400" rtl="0">
              <a:lnSpc>
                <a:spcPct val="115000"/>
              </a:lnSpc>
              <a:spcBef>
                <a:spcPts val="0"/>
              </a:spcBef>
              <a:spcAft>
                <a:spcPts val="0"/>
              </a:spcAft>
              <a:buClr>
                <a:srgbClr val="434343"/>
              </a:buClr>
              <a:buSzPts val="1200"/>
              <a:buChar char="●"/>
              <a:defRPr>
                <a:solidFill>
                  <a:srgbClr val="434343"/>
                </a:solidFill>
              </a:defRPr>
            </a:lvl7pPr>
            <a:lvl8pPr indent="-304800" lvl="7" marL="3657600" rtl="0">
              <a:lnSpc>
                <a:spcPct val="115000"/>
              </a:lnSpc>
              <a:spcBef>
                <a:spcPts val="0"/>
              </a:spcBef>
              <a:spcAft>
                <a:spcPts val="0"/>
              </a:spcAft>
              <a:buClr>
                <a:srgbClr val="434343"/>
              </a:buClr>
              <a:buSzPts val="1200"/>
              <a:buChar char="○"/>
              <a:defRPr>
                <a:solidFill>
                  <a:srgbClr val="434343"/>
                </a:solidFill>
              </a:defRPr>
            </a:lvl8pPr>
            <a:lvl9pPr indent="-304800" lvl="8" marL="4114800" rtl="0">
              <a:lnSpc>
                <a:spcPct val="115000"/>
              </a:lnSpc>
              <a:spcBef>
                <a:spcPts val="0"/>
              </a:spcBef>
              <a:spcAft>
                <a:spcPts val="0"/>
              </a:spcAft>
              <a:buClr>
                <a:srgbClr val="434343"/>
              </a:buClr>
              <a:buSzPts val="1200"/>
              <a:buChar char="■"/>
              <a:defRPr>
                <a:solidFill>
                  <a:srgbClr val="434343"/>
                </a:solidFill>
              </a:defRPr>
            </a:lvl9pPr>
          </a:lstStyle>
          <a:p/>
        </p:txBody>
      </p:sp>
      <p:cxnSp>
        <p:nvCxnSpPr>
          <p:cNvPr id="22" name="Google Shape;22;p4"/>
          <p:cNvCxnSpPr/>
          <p:nvPr/>
        </p:nvCxnSpPr>
        <p:spPr>
          <a:xfrm>
            <a:off x="279675" y="535000"/>
            <a:ext cx="0" cy="5025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 name="Google Shape;25;p5"/>
          <p:cNvSpPr txBox="1"/>
          <p:nvPr>
            <p:ph idx="1" type="subTitle"/>
          </p:nvPr>
        </p:nvSpPr>
        <p:spPr>
          <a:xfrm>
            <a:off x="5510569" y="2421757"/>
            <a:ext cx="2741400" cy="146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 name="Google Shape;26;p5"/>
          <p:cNvSpPr txBox="1"/>
          <p:nvPr>
            <p:ph idx="2" type="subTitle"/>
          </p:nvPr>
        </p:nvSpPr>
        <p:spPr>
          <a:xfrm>
            <a:off x="1791175" y="2421757"/>
            <a:ext cx="2741400" cy="146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 name="Google Shape;27;p5"/>
          <p:cNvSpPr txBox="1"/>
          <p:nvPr>
            <p:ph idx="3" type="subTitle"/>
          </p:nvPr>
        </p:nvSpPr>
        <p:spPr>
          <a:xfrm>
            <a:off x="1791175" y="2040750"/>
            <a:ext cx="27414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28" name="Google Shape;28;p5"/>
          <p:cNvSpPr txBox="1"/>
          <p:nvPr>
            <p:ph idx="4" type="subTitle"/>
          </p:nvPr>
        </p:nvSpPr>
        <p:spPr>
          <a:xfrm>
            <a:off x="5510570" y="2040750"/>
            <a:ext cx="27414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1800">
                <a:solidFill>
                  <a:schemeClr val="lt2"/>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grpSp>
        <p:nvGrpSpPr>
          <p:cNvPr id="29" name="Google Shape;29;p5"/>
          <p:cNvGrpSpPr/>
          <p:nvPr/>
        </p:nvGrpSpPr>
        <p:grpSpPr>
          <a:xfrm flipH="1">
            <a:off x="279675" y="-417100"/>
            <a:ext cx="8584650" cy="5977700"/>
            <a:chOff x="279675" y="-417100"/>
            <a:chExt cx="8584650" cy="5977700"/>
          </a:xfrm>
        </p:grpSpPr>
        <p:cxnSp>
          <p:nvCxnSpPr>
            <p:cNvPr id="30" name="Google Shape;30;p5"/>
            <p:cNvCxnSpPr/>
            <p:nvPr/>
          </p:nvCxnSpPr>
          <p:spPr>
            <a:xfrm>
              <a:off x="279675" y="535000"/>
              <a:ext cx="0" cy="5025600"/>
            </a:xfrm>
            <a:prstGeom prst="straightConnector1">
              <a:avLst/>
            </a:prstGeom>
            <a:noFill/>
            <a:ln cap="flat" cmpd="sng" w="9525">
              <a:solidFill>
                <a:schemeClr val="dk1"/>
              </a:solidFill>
              <a:prstDash val="solid"/>
              <a:round/>
              <a:headEnd len="med" w="med" type="none"/>
              <a:tailEnd len="med" w="med" type="none"/>
            </a:ln>
          </p:spPr>
        </p:cxnSp>
        <p:cxnSp>
          <p:nvCxnSpPr>
            <p:cNvPr id="31" name="Google Shape;31;p5"/>
            <p:cNvCxnSpPr/>
            <p:nvPr/>
          </p:nvCxnSpPr>
          <p:spPr>
            <a:xfrm>
              <a:off x="8864325" y="-417100"/>
              <a:ext cx="0" cy="50256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4" name="Google Shape;34;p6"/>
          <p:cNvGrpSpPr/>
          <p:nvPr/>
        </p:nvGrpSpPr>
        <p:grpSpPr>
          <a:xfrm>
            <a:off x="-257752" y="283375"/>
            <a:ext cx="9659504" cy="4576750"/>
            <a:chOff x="-133262" y="276453"/>
            <a:chExt cx="9410135" cy="4576750"/>
          </a:xfrm>
        </p:grpSpPr>
        <p:cxnSp>
          <p:nvCxnSpPr>
            <p:cNvPr id="35" name="Google Shape;35;p6"/>
            <p:cNvCxnSpPr/>
            <p:nvPr/>
          </p:nvCxnSpPr>
          <p:spPr>
            <a:xfrm>
              <a:off x="-133262" y="4853203"/>
              <a:ext cx="8462400" cy="0"/>
            </a:xfrm>
            <a:prstGeom prst="straightConnector1">
              <a:avLst/>
            </a:prstGeom>
            <a:noFill/>
            <a:ln cap="flat" cmpd="sng" w="9525">
              <a:solidFill>
                <a:schemeClr val="accent4"/>
              </a:solidFill>
              <a:prstDash val="solid"/>
              <a:round/>
              <a:headEnd len="med" w="med" type="none"/>
              <a:tailEnd len="med" w="med" type="none"/>
            </a:ln>
          </p:spPr>
        </p:cxnSp>
        <p:cxnSp>
          <p:nvCxnSpPr>
            <p:cNvPr id="36" name="Google Shape;36;p6"/>
            <p:cNvCxnSpPr/>
            <p:nvPr/>
          </p:nvCxnSpPr>
          <p:spPr>
            <a:xfrm>
              <a:off x="814473" y="276453"/>
              <a:ext cx="8462400" cy="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7"/>
          <p:cNvSpPr txBox="1"/>
          <p:nvPr>
            <p:ph type="title"/>
          </p:nvPr>
        </p:nvSpPr>
        <p:spPr>
          <a:xfrm>
            <a:off x="720000" y="1238250"/>
            <a:ext cx="3108900" cy="1005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 name="Google Shape;39;p7"/>
          <p:cNvSpPr txBox="1"/>
          <p:nvPr>
            <p:ph idx="1" type="body"/>
          </p:nvPr>
        </p:nvSpPr>
        <p:spPr>
          <a:xfrm>
            <a:off x="720000" y="2167950"/>
            <a:ext cx="3108900" cy="1737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2"/>
              </a:buClr>
              <a:buSzPts val="1400"/>
              <a:buChar char="●"/>
              <a:defRPr>
                <a:solidFill>
                  <a:srgbClr val="434343"/>
                </a:solidFill>
              </a:defRPr>
            </a:lvl1pPr>
            <a:lvl2pPr indent="-304800" lvl="1" marL="914400" rtl="0">
              <a:lnSpc>
                <a:spcPct val="115000"/>
              </a:lnSpc>
              <a:spcBef>
                <a:spcPts val="0"/>
              </a:spcBef>
              <a:spcAft>
                <a:spcPts val="0"/>
              </a:spcAft>
              <a:buSzPts val="1200"/>
              <a:buChar char="○"/>
              <a:defRPr>
                <a:solidFill>
                  <a:srgbClr val="434343"/>
                </a:solidFill>
              </a:defRPr>
            </a:lvl2pPr>
            <a:lvl3pPr indent="-304800" lvl="2" marL="1371600" rtl="0">
              <a:lnSpc>
                <a:spcPct val="115000"/>
              </a:lnSpc>
              <a:spcBef>
                <a:spcPts val="0"/>
              </a:spcBef>
              <a:spcAft>
                <a:spcPts val="0"/>
              </a:spcAft>
              <a:buSzPts val="1200"/>
              <a:buChar char="■"/>
              <a:defRPr>
                <a:solidFill>
                  <a:srgbClr val="434343"/>
                </a:solidFill>
              </a:defRPr>
            </a:lvl3pPr>
            <a:lvl4pPr indent="-304800" lvl="3" marL="1828800" rtl="0">
              <a:lnSpc>
                <a:spcPct val="115000"/>
              </a:lnSpc>
              <a:spcBef>
                <a:spcPts val="0"/>
              </a:spcBef>
              <a:spcAft>
                <a:spcPts val="0"/>
              </a:spcAft>
              <a:buSzPts val="1200"/>
              <a:buChar char="●"/>
              <a:defRPr>
                <a:solidFill>
                  <a:srgbClr val="434343"/>
                </a:solidFill>
              </a:defRPr>
            </a:lvl4pPr>
            <a:lvl5pPr indent="-304800" lvl="4" marL="2286000" rtl="0">
              <a:lnSpc>
                <a:spcPct val="115000"/>
              </a:lnSpc>
              <a:spcBef>
                <a:spcPts val="0"/>
              </a:spcBef>
              <a:spcAft>
                <a:spcPts val="0"/>
              </a:spcAft>
              <a:buSzPts val="1200"/>
              <a:buChar char="○"/>
              <a:defRPr>
                <a:solidFill>
                  <a:srgbClr val="434343"/>
                </a:solidFill>
              </a:defRPr>
            </a:lvl5pPr>
            <a:lvl6pPr indent="-304800" lvl="5" marL="2743200" rtl="0">
              <a:lnSpc>
                <a:spcPct val="115000"/>
              </a:lnSpc>
              <a:spcBef>
                <a:spcPts val="0"/>
              </a:spcBef>
              <a:spcAft>
                <a:spcPts val="0"/>
              </a:spcAft>
              <a:buSzPts val="1200"/>
              <a:buChar char="■"/>
              <a:defRPr>
                <a:solidFill>
                  <a:srgbClr val="434343"/>
                </a:solidFill>
              </a:defRPr>
            </a:lvl6pPr>
            <a:lvl7pPr indent="-304800" lvl="6" marL="3200400" rtl="0">
              <a:lnSpc>
                <a:spcPct val="115000"/>
              </a:lnSpc>
              <a:spcBef>
                <a:spcPts val="0"/>
              </a:spcBef>
              <a:spcAft>
                <a:spcPts val="0"/>
              </a:spcAft>
              <a:buSzPts val="1200"/>
              <a:buChar char="●"/>
              <a:defRPr>
                <a:solidFill>
                  <a:srgbClr val="434343"/>
                </a:solidFill>
              </a:defRPr>
            </a:lvl7pPr>
            <a:lvl8pPr indent="-304800" lvl="7" marL="3657600" rtl="0">
              <a:lnSpc>
                <a:spcPct val="115000"/>
              </a:lnSpc>
              <a:spcBef>
                <a:spcPts val="0"/>
              </a:spcBef>
              <a:spcAft>
                <a:spcPts val="0"/>
              </a:spcAft>
              <a:buSzPts val="1200"/>
              <a:buChar char="○"/>
              <a:defRPr>
                <a:solidFill>
                  <a:srgbClr val="434343"/>
                </a:solidFill>
              </a:defRPr>
            </a:lvl8pPr>
            <a:lvl9pPr indent="-304800" lvl="8" marL="4114800" rtl="0">
              <a:lnSpc>
                <a:spcPct val="115000"/>
              </a:lnSpc>
              <a:spcBef>
                <a:spcPts val="0"/>
              </a:spcBef>
              <a:spcAft>
                <a:spcPts val="0"/>
              </a:spcAft>
              <a:buSzPts val="1200"/>
              <a:buChar char="■"/>
              <a:defRPr>
                <a:solidFill>
                  <a:srgbClr val="434343"/>
                </a:solidFill>
              </a:defRPr>
            </a:lvl9pPr>
          </a:lstStyle>
          <a:p/>
        </p:txBody>
      </p:sp>
      <p:cxnSp>
        <p:nvCxnSpPr>
          <p:cNvPr id="40" name="Google Shape;40;p7"/>
          <p:cNvCxnSpPr/>
          <p:nvPr/>
        </p:nvCxnSpPr>
        <p:spPr>
          <a:xfrm>
            <a:off x="715089" y="4860575"/>
            <a:ext cx="8686800" cy="0"/>
          </a:xfrm>
          <a:prstGeom prst="straightConnector1">
            <a:avLst/>
          </a:prstGeom>
          <a:noFill/>
          <a:ln cap="flat" cmpd="sng" w="9525">
            <a:solidFill>
              <a:schemeClr val="accent4"/>
            </a:solidFill>
            <a:prstDash val="solid"/>
            <a:round/>
            <a:headEnd len="med" w="med" type="none"/>
            <a:tailEnd len="med" w="med" type="none"/>
          </a:ln>
        </p:spPr>
      </p:cxnSp>
      <p:sp>
        <p:nvSpPr>
          <p:cNvPr id="41" name="Google Shape;41;p7"/>
          <p:cNvSpPr/>
          <p:nvPr>
            <p:ph idx="2" type="pic"/>
          </p:nvPr>
        </p:nvSpPr>
        <p:spPr>
          <a:xfrm>
            <a:off x="5151000" y="158825"/>
            <a:ext cx="3840600" cy="48213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2724150" y="1307100"/>
            <a:ext cx="36957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44" name="Google Shape;44;p8"/>
          <p:cNvGrpSpPr/>
          <p:nvPr/>
        </p:nvGrpSpPr>
        <p:grpSpPr>
          <a:xfrm>
            <a:off x="-257752" y="283375"/>
            <a:ext cx="9659504" cy="4576750"/>
            <a:chOff x="-133262" y="276453"/>
            <a:chExt cx="9410135" cy="4576750"/>
          </a:xfrm>
        </p:grpSpPr>
        <p:cxnSp>
          <p:nvCxnSpPr>
            <p:cNvPr id="45" name="Google Shape;45;p8"/>
            <p:cNvCxnSpPr/>
            <p:nvPr/>
          </p:nvCxnSpPr>
          <p:spPr>
            <a:xfrm>
              <a:off x="-133262" y="4853203"/>
              <a:ext cx="8462400" cy="0"/>
            </a:xfrm>
            <a:prstGeom prst="straightConnector1">
              <a:avLst/>
            </a:prstGeom>
            <a:noFill/>
            <a:ln cap="flat" cmpd="sng" w="9525">
              <a:solidFill>
                <a:schemeClr val="accent4"/>
              </a:solidFill>
              <a:prstDash val="solid"/>
              <a:round/>
              <a:headEnd len="med" w="med" type="none"/>
              <a:tailEnd len="med" w="med" type="none"/>
            </a:ln>
          </p:spPr>
        </p:cxnSp>
        <p:cxnSp>
          <p:nvCxnSpPr>
            <p:cNvPr id="46" name="Google Shape;46;p8"/>
            <p:cNvCxnSpPr/>
            <p:nvPr/>
          </p:nvCxnSpPr>
          <p:spPr>
            <a:xfrm>
              <a:off x="814473" y="276453"/>
              <a:ext cx="8462400" cy="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 name="Shape 47"/>
        <p:cNvGrpSpPr/>
        <p:nvPr/>
      </p:nvGrpSpPr>
      <p:grpSpPr>
        <a:xfrm>
          <a:off x="0" y="0"/>
          <a:ext cx="0" cy="0"/>
          <a:chOff x="0" y="0"/>
          <a:chExt cx="0" cy="0"/>
        </a:xfrm>
      </p:grpSpPr>
      <p:sp>
        <p:nvSpPr>
          <p:cNvPr id="48" name="Google Shape;48;p9"/>
          <p:cNvSpPr txBox="1"/>
          <p:nvPr>
            <p:ph type="title"/>
          </p:nvPr>
        </p:nvSpPr>
        <p:spPr>
          <a:xfrm>
            <a:off x="2201850" y="1584874"/>
            <a:ext cx="47403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9" name="Google Shape;49;p9"/>
          <p:cNvSpPr txBox="1"/>
          <p:nvPr>
            <p:ph idx="1" type="subTitle"/>
          </p:nvPr>
        </p:nvSpPr>
        <p:spPr>
          <a:xfrm>
            <a:off x="2201925" y="2427926"/>
            <a:ext cx="4740300" cy="113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50" name="Google Shape;50;p9"/>
          <p:cNvGrpSpPr/>
          <p:nvPr/>
        </p:nvGrpSpPr>
        <p:grpSpPr>
          <a:xfrm flipH="1">
            <a:off x="279675" y="-417100"/>
            <a:ext cx="8584650" cy="5977700"/>
            <a:chOff x="279675" y="-417100"/>
            <a:chExt cx="8584650" cy="5977700"/>
          </a:xfrm>
        </p:grpSpPr>
        <p:cxnSp>
          <p:nvCxnSpPr>
            <p:cNvPr id="51" name="Google Shape;51;p9"/>
            <p:cNvCxnSpPr/>
            <p:nvPr/>
          </p:nvCxnSpPr>
          <p:spPr>
            <a:xfrm>
              <a:off x="279675" y="535000"/>
              <a:ext cx="0" cy="5025600"/>
            </a:xfrm>
            <a:prstGeom prst="straightConnector1">
              <a:avLst/>
            </a:prstGeom>
            <a:noFill/>
            <a:ln cap="flat" cmpd="sng" w="9525">
              <a:solidFill>
                <a:schemeClr val="dk1"/>
              </a:solidFill>
              <a:prstDash val="solid"/>
              <a:round/>
              <a:headEnd len="med" w="med" type="none"/>
              <a:tailEnd len="med" w="med" type="none"/>
            </a:ln>
          </p:spPr>
        </p:cxnSp>
        <p:cxnSp>
          <p:nvCxnSpPr>
            <p:cNvPr id="52" name="Google Shape;52;p9"/>
            <p:cNvCxnSpPr/>
            <p:nvPr/>
          </p:nvCxnSpPr>
          <p:spPr>
            <a:xfrm>
              <a:off x="8864325" y="-417100"/>
              <a:ext cx="0" cy="50256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p10"/>
          <p:cNvSpPr/>
          <p:nvPr>
            <p:ph idx="2" type="pic"/>
          </p:nvPr>
        </p:nvSpPr>
        <p:spPr>
          <a:xfrm>
            <a:off x="-6875" y="0"/>
            <a:ext cx="9144000" cy="5157300"/>
          </a:xfrm>
          <a:prstGeom prst="rect">
            <a:avLst/>
          </a:prstGeom>
          <a:noFill/>
          <a:ln>
            <a:noFill/>
          </a:ln>
        </p:spPr>
      </p:sp>
      <p:sp>
        <p:nvSpPr>
          <p:cNvPr id="55" name="Google Shape;55;p10"/>
          <p:cNvSpPr txBox="1"/>
          <p:nvPr>
            <p:ph type="title"/>
          </p:nvPr>
        </p:nvSpPr>
        <p:spPr>
          <a:xfrm>
            <a:off x="720000" y="4038000"/>
            <a:ext cx="7704000" cy="572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rimo"/>
              <a:buNone/>
              <a:defRPr b="1" sz="3000">
                <a:solidFill>
                  <a:schemeClr val="dk1"/>
                </a:solidFill>
                <a:latin typeface="Arimo"/>
                <a:ea typeface="Arimo"/>
                <a:cs typeface="Arimo"/>
                <a:sym typeface="Arimo"/>
              </a:defRPr>
            </a:lvl1pPr>
            <a:lvl2pPr lvl="1" rtl="0">
              <a:spcBef>
                <a:spcPts val="0"/>
              </a:spcBef>
              <a:spcAft>
                <a:spcPts val="0"/>
              </a:spcAft>
              <a:buClr>
                <a:schemeClr val="dk1"/>
              </a:buClr>
              <a:buSzPts val="3500"/>
              <a:buFont typeface="Arimo"/>
              <a:buNone/>
              <a:defRPr sz="3500">
                <a:solidFill>
                  <a:schemeClr val="dk1"/>
                </a:solidFill>
                <a:latin typeface="Arimo"/>
                <a:ea typeface="Arimo"/>
                <a:cs typeface="Arimo"/>
                <a:sym typeface="Arimo"/>
              </a:defRPr>
            </a:lvl2pPr>
            <a:lvl3pPr lvl="2" rtl="0">
              <a:spcBef>
                <a:spcPts val="0"/>
              </a:spcBef>
              <a:spcAft>
                <a:spcPts val="0"/>
              </a:spcAft>
              <a:buClr>
                <a:schemeClr val="dk1"/>
              </a:buClr>
              <a:buSzPts val="3500"/>
              <a:buFont typeface="Arimo"/>
              <a:buNone/>
              <a:defRPr sz="3500">
                <a:solidFill>
                  <a:schemeClr val="dk1"/>
                </a:solidFill>
                <a:latin typeface="Arimo"/>
                <a:ea typeface="Arimo"/>
                <a:cs typeface="Arimo"/>
                <a:sym typeface="Arimo"/>
              </a:defRPr>
            </a:lvl3pPr>
            <a:lvl4pPr lvl="3" rtl="0">
              <a:spcBef>
                <a:spcPts val="0"/>
              </a:spcBef>
              <a:spcAft>
                <a:spcPts val="0"/>
              </a:spcAft>
              <a:buClr>
                <a:schemeClr val="dk1"/>
              </a:buClr>
              <a:buSzPts val="3500"/>
              <a:buFont typeface="Arimo"/>
              <a:buNone/>
              <a:defRPr sz="3500">
                <a:solidFill>
                  <a:schemeClr val="dk1"/>
                </a:solidFill>
                <a:latin typeface="Arimo"/>
                <a:ea typeface="Arimo"/>
                <a:cs typeface="Arimo"/>
                <a:sym typeface="Arimo"/>
              </a:defRPr>
            </a:lvl4pPr>
            <a:lvl5pPr lvl="4" rtl="0">
              <a:spcBef>
                <a:spcPts val="0"/>
              </a:spcBef>
              <a:spcAft>
                <a:spcPts val="0"/>
              </a:spcAft>
              <a:buClr>
                <a:schemeClr val="dk1"/>
              </a:buClr>
              <a:buSzPts val="3500"/>
              <a:buFont typeface="Arimo"/>
              <a:buNone/>
              <a:defRPr sz="3500">
                <a:solidFill>
                  <a:schemeClr val="dk1"/>
                </a:solidFill>
                <a:latin typeface="Arimo"/>
                <a:ea typeface="Arimo"/>
                <a:cs typeface="Arimo"/>
                <a:sym typeface="Arimo"/>
              </a:defRPr>
            </a:lvl5pPr>
            <a:lvl6pPr lvl="5" rtl="0">
              <a:spcBef>
                <a:spcPts val="0"/>
              </a:spcBef>
              <a:spcAft>
                <a:spcPts val="0"/>
              </a:spcAft>
              <a:buClr>
                <a:schemeClr val="dk1"/>
              </a:buClr>
              <a:buSzPts val="3500"/>
              <a:buFont typeface="Arimo"/>
              <a:buNone/>
              <a:defRPr sz="3500">
                <a:solidFill>
                  <a:schemeClr val="dk1"/>
                </a:solidFill>
                <a:latin typeface="Arimo"/>
                <a:ea typeface="Arimo"/>
                <a:cs typeface="Arimo"/>
                <a:sym typeface="Arimo"/>
              </a:defRPr>
            </a:lvl6pPr>
            <a:lvl7pPr lvl="6" rtl="0">
              <a:spcBef>
                <a:spcPts val="0"/>
              </a:spcBef>
              <a:spcAft>
                <a:spcPts val="0"/>
              </a:spcAft>
              <a:buClr>
                <a:schemeClr val="dk1"/>
              </a:buClr>
              <a:buSzPts val="3500"/>
              <a:buFont typeface="Arimo"/>
              <a:buNone/>
              <a:defRPr sz="3500">
                <a:solidFill>
                  <a:schemeClr val="dk1"/>
                </a:solidFill>
                <a:latin typeface="Arimo"/>
                <a:ea typeface="Arimo"/>
                <a:cs typeface="Arimo"/>
                <a:sym typeface="Arimo"/>
              </a:defRPr>
            </a:lvl7pPr>
            <a:lvl8pPr lvl="7" rtl="0">
              <a:spcBef>
                <a:spcPts val="0"/>
              </a:spcBef>
              <a:spcAft>
                <a:spcPts val="0"/>
              </a:spcAft>
              <a:buClr>
                <a:schemeClr val="dk1"/>
              </a:buClr>
              <a:buSzPts val="3500"/>
              <a:buFont typeface="Arimo"/>
              <a:buNone/>
              <a:defRPr sz="3500">
                <a:solidFill>
                  <a:schemeClr val="dk1"/>
                </a:solidFill>
                <a:latin typeface="Arimo"/>
                <a:ea typeface="Arimo"/>
                <a:cs typeface="Arimo"/>
                <a:sym typeface="Arimo"/>
              </a:defRPr>
            </a:lvl8pPr>
            <a:lvl9pPr lvl="8" rtl="0">
              <a:spcBef>
                <a:spcPts val="0"/>
              </a:spcBef>
              <a:spcAft>
                <a:spcPts val="0"/>
              </a:spcAft>
              <a:buClr>
                <a:schemeClr val="dk1"/>
              </a:buClr>
              <a:buSzPts val="3500"/>
              <a:buFont typeface="Arimo"/>
              <a:buNone/>
              <a:defRPr sz="3500">
                <a:solidFill>
                  <a:schemeClr val="dk1"/>
                </a:solidFill>
                <a:latin typeface="Arimo"/>
                <a:ea typeface="Arimo"/>
                <a:cs typeface="Arimo"/>
                <a:sym typeface="Arimo"/>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1pPr>
            <a:lvl2pPr indent="-304800" lvl="1" marL="914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2pPr>
            <a:lvl3pPr indent="-304800" lvl="2" marL="1371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3pPr>
            <a:lvl4pPr indent="-304800" lvl="3" marL="1828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4pPr>
            <a:lvl5pPr indent="-304800" lvl="4" marL="22860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5pPr>
            <a:lvl6pPr indent="-304800" lvl="5" marL="2743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6pPr>
            <a:lvl7pPr indent="-304800" lvl="6" marL="3200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7pPr>
            <a:lvl8pPr indent="-304800" lvl="7" marL="3657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8pPr>
            <a:lvl9pPr indent="-304800" lvl="8" marL="411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70" name="Shape 170"/>
        <p:cNvGrpSpPr/>
        <p:nvPr/>
      </p:nvGrpSpPr>
      <p:grpSpPr>
        <a:xfrm>
          <a:off x="0" y="0"/>
          <a:ext cx="0" cy="0"/>
          <a:chOff x="0" y="0"/>
          <a:chExt cx="0" cy="0"/>
        </a:xfrm>
      </p:grpSpPr>
      <p:sp>
        <p:nvSpPr>
          <p:cNvPr id="171" name="Google Shape;171;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72" name="Google Shape;172;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XYo0ZsXXYAB4P6g8MMUyQ6E8_avNxTGqm1O_4vZOINU/copy" TargetMode="External"/><Relationship Id="rId5"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XYo0ZsXXYAB4P6g8MMUyQ6E8_avNxTGqm1O_4vZOINU/copy" TargetMode="External"/><Relationship Id="rId5"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image" Target="../media/image9.jpg"/><Relationship Id="rId5"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XYo0ZsXXYAB4P6g8MMUyQ6E8_avNxTGqm1O_4vZOINU/copy" TargetMode="External"/><Relationship Id="rId5"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5" Type="http://schemas.openxmlformats.org/officeDocument/2006/relationships/slide" Target="/ppt/slides/slide21.xml"/><Relationship Id="rId6" Type="http://schemas.openxmlformats.org/officeDocument/2006/relationships/slide" Target="/ppt/slides/slide21.xml"/><Relationship Id="rId7" Type="http://schemas.openxmlformats.org/officeDocument/2006/relationships/slide" Target="/ppt/slides/slide20.xml"/><Relationship Id="rId8" Type="http://schemas.openxmlformats.org/officeDocument/2006/relationships/slide" Target="/ppt/slides/slide25.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hyperlink" Target="https://www.freepik.com/free-vector/flat-world-organ-donation-day-illustration-with-human-organs_28212117.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freepik.com/free-vector/flat-design-circulatory-system-infographic_11237948.htm/?utm_source=slidesgo_template&amp;utm_medium=referral-link&amp;utm_campaign=sg_resources&amp;utm_content=freepik" TargetMode="External"/><Relationship Id="rId4" Type="http://schemas.openxmlformats.org/officeDocument/2006/relationships/hyperlink" Target="https://www.freepik.com/free-photo/side-view-doctor-looking-radiography_33417271.htm/?utm_source=slidesgo_template&amp;utm_medium=referral-link&amp;utm_campaign=sg_resources&amp;utm_content=freepik" TargetMode="External"/><Relationship Id="rId5" Type="http://schemas.openxmlformats.org/officeDocument/2006/relationships/hyperlink" Target="https://www.freepik.com/free-photo/cancer-patient-hospital-side-view_33754016.htm/?utm_source=slidesgo_template&amp;utm_medium=referral-link&amp;utm_campaign=sg_resources&amp;utm_content=freepik" TargetMode="External"/><Relationship Id="rId6" Type="http://schemas.openxmlformats.org/officeDocument/2006/relationships/hyperlink" Target="https://www.freepik.com/free-photo/male-doctor-with-x-ray-clinic_1855194.htm/?utm_source=slidesgo_template&amp;utm_medium=referral-link&amp;utm_campaign=sg_resources&amp;utm_content=freepik" TargetMode="External"/><Relationship Id="rId7" Type="http://schemas.openxmlformats.org/officeDocument/2006/relationships/hyperlink" Target="https://www.freepik.com/free-photo/doctor-doing-their-work-pediatrics-office_21536853.htm/?utm_source=slidesgo_template&amp;utm_medium=referral-link&amp;utm_campaign=sg_resources&amp;utm_content=freepik" TargetMode="External"/><Relationship Id="rId8" Type="http://schemas.openxmlformats.org/officeDocument/2006/relationships/hyperlink" Target="https://www.freepik.com/free-photo/doctor-using-stethoscope-side-view_34728793.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hyperlink" Target="https://fonts.google.com/specimen/Arimo" TargetMode="External"/><Relationship Id="rId4" Type="http://schemas.openxmlformats.org/officeDocument/2006/relationships/hyperlink" Target="https://fonts.google.com/specimen/Arimo" TargetMode="External"/><Relationship Id="rId5" Type="http://schemas.openxmlformats.org/officeDocument/2006/relationships/hyperlink" Target="https://fonts.google.com/specimen/Arimo"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6.png"/><Relationship Id="rId17" Type="http://schemas.openxmlformats.org/officeDocument/2006/relationships/image" Target="../media/image8.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ctrTitle"/>
          </p:nvPr>
        </p:nvSpPr>
        <p:spPr>
          <a:xfrm>
            <a:off x="715100" y="1513500"/>
            <a:ext cx="4114800" cy="173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Thoracic Tumor</a:t>
            </a:r>
            <a:endParaRPr/>
          </a:p>
        </p:txBody>
      </p:sp>
      <p:sp>
        <p:nvSpPr>
          <p:cNvPr id="181" name="Google Shape;181;p30"/>
          <p:cNvSpPr txBox="1"/>
          <p:nvPr>
            <p:ph idx="1" type="subTitle"/>
          </p:nvPr>
        </p:nvSpPr>
        <p:spPr>
          <a:xfrm>
            <a:off x="715100" y="3220500"/>
            <a:ext cx="4114800" cy="4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182" name="Google Shape;182;p30"/>
          <p:cNvGrpSpPr/>
          <p:nvPr/>
        </p:nvGrpSpPr>
        <p:grpSpPr>
          <a:xfrm>
            <a:off x="5293025" y="534997"/>
            <a:ext cx="3505112" cy="4684643"/>
            <a:chOff x="5293025" y="534997"/>
            <a:chExt cx="3505112" cy="4684643"/>
          </a:xfrm>
        </p:grpSpPr>
        <p:grpSp>
          <p:nvGrpSpPr>
            <p:cNvPr id="183" name="Google Shape;183;p30"/>
            <p:cNvGrpSpPr/>
            <p:nvPr/>
          </p:nvGrpSpPr>
          <p:grpSpPr>
            <a:xfrm>
              <a:off x="5293025" y="534997"/>
              <a:ext cx="3505112" cy="4684643"/>
              <a:chOff x="4548427" y="1169301"/>
              <a:chExt cx="3030531" cy="4050357"/>
            </a:xfrm>
          </p:grpSpPr>
          <p:sp>
            <p:nvSpPr>
              <p:cNvPr id="184" name="Google Shape;184;p30"/>
              <p:cNvSpPr/>
              <p:nvPr/>
            </p:nvSpPr>
            <p:spPr>
              <a:xfrm>
                <a:off x="4548427" y="1169301"/>
                <a:ext cx="3030531" cy="3986367"/>
              </a:xfrm>
              <a:custGeom>
                <a:rect b="b" l="l" r="r" t="t"/>
                <a:pathLst>
                  <a:path extrusionOk="0" h="3335872" w="2536009">
                    <a:moveTo>
                      <a:pt x="2363658" y="2482895"/>
                    </a:moveTo>
                    <a:cubicBezTo>
                      <a:pt x="2292490" y="2249772"/>
                      <a:pt x="2251809" y="2054658"/>
                      <a:pt x="2198225" y="1842622"/>
                    </a:cubicBezTo>
                    <a:cubicBezTo>
                      <a:pt x="2160964" y="1695188"/>
                      <a:pt x="2160094" y="1502600"/>
                      <a:pt x="2082793" y="1370018"/>
                    </a:cubicBezTo>
                    <a:cubicBezTo>
                      <a:pt x="2025999" y="1272585"/>
                      <a:pt x="1963177" y="1244747"/>
                      <a:pt x="1851390" y="1211773"/>
                    </a:cubicBezTo>
                    <a:cubicBezTo>
                      <a:pt x="1694491" y="1152637"/>
                      <a:pt x="1570484" y="1108995"/>
                      <a:pt x="1433013" y="1047375"/>
                    </a:cubicBezTo>
                    <a:cubicBezTo>
                      <a:pt x="1403953" y="942672"/>
                      <a:pt x="1397014" y="867692"/>
                      <a:pt x="1386906" y="759840"/>
                    </a:cubicBezTo>
                    <a:cubicBezTo>
                      <a:pt x="1508221" y="669988"/>
                      <a:pt x="1547223" y="211221"/>
                      <a:pt x="1327295" y="59894"/>
                    </a:cubicBezTo>
                    <a:cubicBezTo>
                      <a:pt x="1209874" y="-20907"/>
                      <a:pt x="1029507" y="-13989"/>
                      <a:pt x="904402" y="45125"/>
                    </a:cubicBezTo>
                    <a:cubicBezTo>
                      <a:pt x="756845" y="114844"/>
                      <a:pt x="637663" y="278972"/>
                      <a:pt x="659536" y="440532"/>
                    </a:cubicBezTo>
                    <a:cubicBezTo>
                      <a:pt x="664092" y="474232"/>
                      <a:pt x="686421" y="507352"/>
                      <a:pt x="687394" y="551718"/>
                    </a:cubicBezTo>
                    <a:cubicBezTo>
                      <a:pt x="688036" y="581607"/>
                      <a:pt x="683148" y="600787"/>
                      <a:pt x="672336" y="616674"/>
                    </a:cubicBezTo>
                    <a:cubicBezTo>
                      <a:pt x="659847" y="635004"/>
                      <a:pt x="639486" y="648944"/>
                      <a:pt x="610632" y="669864"/>
                    </a:cubicBezTo>
                    <a:cubicBezTo>
                      <a:pt x="649552" y="712698"/>
                      <a:pt x="659349" y="720445"/>
                      <a:pt x="669602" y="745093"/>
                    </a:cubicBezTo>
                    <a:cubicBezTo>
                      <a:pt x="678343" y="766096"/>
                      <a:pt x="744106" y="920033"/>
                      <a:pt x="769480" y="946959"/>
                    </a:cubicBezTo>
                    <a:cubicBezTo>
                      <a:pt x="804132" y="983745"/>
                      <a:pt x="928553" y="955825"/>
                      <a:pt x="973044" y="928546"/>
                    </a:cubicBezTo>
                    <a:cubicBezTo>
                      <a:pt x="980998" y="999052"/>
                      <a:pt x="988931" y="1017549"/>
                      <a:pt x="978326" y="1088386"/>
                    </a:cubicBezTo>
                    <a:cubicBezTo>
                      <a:pt x="973852" y="1116349"/>
                      <a:pt x="836443" y="1172646"/>
                      <a:pt x="811629" y="1182215"/>
                    </a:cubicBezTo>
                    <a:cubicBezTo>
                      <a:pt x="720058" y="1217551"/>
                      <a:pt x="633997" y="1244892"/>
                      <a:pt x="545926" y="1288679"/>
                    </a:cubicBezTo>
                    <a:cubicBezTo>
                      <a:pt x="380617" y="1370867"/>
                      <a:pt x="357171" y="1525157"/>
                      <a:pt x="345613" y="1666915"/>
                    </a:cubicBezTo>
                    <a:cubicBezTo>
                      <a:pt x="329705" y="1862133"/>
                      <a:pt x="271419" y="2170484"/>
                      <a:pt x="192048" y="2501288"/>
                    </a:cubicBezTo>
                    <a:cubicBezTo>
                      <a:pt x="170114" y="2592693"/>
                      <a:pt x="44387" y="2827721"/>
                      <a:pt x="0" y="3333838"/>
                    </a:cubicBezTo>
                    <a:lnTo>
                      <a:pt x="332129" y="3333838"/>
                    </a:lnTo>
                    <a:cubicBezTo>
                      <a:pt x="487765" y="2879047"/>
                      <a:pt x="477491" y="2681592"/>
                      <a:pt x="522583" y="2545613"/>
                    </a:cubicBezTo>
                    <a:cubicBezTo>
                      <a:pt x="560715" y="2430699"/>
                      <a:pt x="582733" y="2179556"/>
                      <a:pt x="622667" y="2065305"/>
                    </a:cubicBezTo>
                    <a:cubicBezTo>
                      <a:pt x="627949" y="2105322"/>
                      <a:pt x="699408" y="2573865"/>
                      <a:pt x="687374" y="2750959"/>
                    </a:cubicBezTo>
                    <a:cubicBezTo>
                      <a:pt x="674366" y="2942491"/>
                      <a:pt x="663388" y="3141230"/>
                      <a:pt x="613284" y="3334086"/>
                    </a:cubicBezTo>
                    <a:cubicBezTo>
                      <a:pt x="917596" y="3338105"/>
                      <a:pt x="1895198" y="3334086"/>
                      <a:pt x="1895198" y="3334086"/>
                    </a:cubicBezTo>
                    <a:cubicBezTo>
                      <a:pt x="1895198" y="3334086"/>
                      <a:pt x="1830346" y="2826789"/>
                      <a:pt x="1835918" y="2673163"/>
                    </a:cubicBezTo>
                    <a:cubicBezTo>
                      <a:pt x="1844534" y="2435193"/>
                      <a:pt x="1844886" y="2379932"/>
                      <a:pt x="1874941" y="2092397"/>
                    </a:cubicBezTo>
                    <a:cubicBezTo>
                      <a:pt x="1964586" y="2340888"/>
                      <a:pt x="1996359" y="2389625"/>
                      <a:pt x="2048700" y="2631343"/>
                    </a:cubicBezTo>
                    <a:cubicBezTo>
                      <a:pt x="2078941" y="2771010"/>
                      <a:pt x="2059036" y="2861317"/>
                      <a:pt x="2221051" y="3333838"/>
                    </a:cubicBezTo>
                    <a:lnTo>
                      <a:pt x="2536009" y="3333838"/>
                    </a:lnTo>
                    <a:cubicBezTo>
                      <a:pt x="2530127" y="3065069"/>
                      <a:pt x="2442450" y="2741038"/>
                      <a:pt x="2363617" y="2482895"/>
                    </a:cubicBezTo>
                    <a:close/>
                  </a:path>
                </a:pathLst>
              </a:custGeom>
              <a:solidFill>
                <a:srgbClr val="F4CCC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30"/>
              <p:cNvSpPr/>
              <p:nvPr/>
            </p:nvSpPr>
            <p:spPr>
              <a:xfrm>
                <a:off x="5780653" y="3886311"/>
                <a:ext cx="706485" cy="680171"/>
              </a:xfrm>
              <a:custGeom>
                <a:rect b="b" l="l" r="r" t="t"/>
                <a:pathLst>
                  <a:path extrusionOk="0" h="569181" w="591201">
                    <a:moveTo>
                      <a:pt x="564595" y="402021"/>
                    </a:moveTo>
                    <a:cubicBezTo>
                      <a:pt x="602084" y="305790"/>
                      <a:pt x="598356" y="247690"/>
                      <a:pt x="563455" y="179960"/>
                    </a:cubicBezTo>
                    <a:cubicBezTo>
                      <a:pt x="549308" y="152453"/>
                      <a:pt x="526006" y="128944"/>
                      <a:pt x="497858" y="113989"/>
                    </a:cubicBezTo>
                    <a:cubicBezTo>
                      <a:pt x="472692" y="100795"/>
                      <a:pt x="442119" y="93463"/>
                      <a:pt x="413225" y="94561"/>
                    </a:cubicBezTo>
                    <a:lnTo>
                      <a:pt x="413080" y="94561"/>
                    </a:lnTo>
                    <a:cubicBezTo>
                      <a:pt x="409725" y="94602"/>
                      <a:pt x="406348" y="94788"/>
                      <a:pt x="402952" y="95141"/>
                    </a:cubicBezTo>
                    <a:cubicBezTo>
                      <a:pt x="394314" y="64237"/>
                      <a:pt x="385801" y="33520"/>
                      <a:pt x="377144" y="2762"/>
                    </a:cubicBezTo>
                    <a:cubicBezTo>
                      <a:pt x="350694" y="-3908"/>
                      <a:pt x="322234" y="1913"/>
                      <a:pt x="299616" y="15811"/>
                    </a:cubicBezTo>
                    <a:cubicBezTo>
                      <a:pt x="307735" y="50070"/>
                      <a:pt x="324781" y="83645"/>
                      <a:pt x="346986" y="111856"/>
                    </a:cubicBezTo>
                    <a:cubicBezTo>
                      <a:pt x="328220" y="138513"/>
                      <a:pt x="317263" y="171757"/>
                      <a:pt x="316372" y="204090"/>
                    </a:cubicBezTo>
                    <a:cubicBezTo>
                      <a:pt x="316041" y="215731"/>
                      <a:pt x="316931" y="227474"/>
                      <a:pt x="317035" y="239198"/>
                    </a:cubicBezTo>
                    <a:cubicBezTo>
                      <a:pt x="317222" y="246737"/>
                      <a:pt x="316994" y="254070"/>
                      <a:pt x="315979" y="261526"/>
                    </a:cubicBezTo>
                    <a:cubicBezTo>
                      <a:pt x="311152" y="295993"/>
                      <a:pt x="288285" y="326585"/>
                      <a:pt x="257775" y="345144"/>
                    </a:cubicBezTo>
                    <a:cubicBezTo>
                      <a:pt x="220514" y="367866"/>
                      <a:pt x="175525" y="363620"/>
                      <a:pt x="132380" y="373893"/>
                    </a:cubicBezTo>
                    <a:cubicBezTo>
                      <a:pt x="94456" y="383048"/>
                      <a:pt x="59265" y="402974"/>
                      <a:pt x="34741" y="431972"/>
                    </a:cubicBezTo>
                    <a:cubicBezTo>
                      <a:pt x="10216" y="460949"/>
                      <a:pt x="-3184" y="498916"/>
                      <a:pt x="648" y="536385"/>
                    </a:cubicBezTo>
                    <a:cubicBezTo>
                      <a:pt x="15001" y="539782"/>
                      <a:pt x="30081" y="543344"/>
                      <a:pt x="44890" y="546700"/>
                    </a:cubicBezTo>
                    <a:cubicBezTo>
                      <a:pt x="53859" y="548895"/>
                      <a:pt x="62723" y="550946"/>
                      <a:pt x="71278" y="552913"/>
                    </a:cubicBezTo>
                    <a:cubicBezTo>
                      <a:pt x="78486" y="537856"/>
                      <a:pt x="79398" y="519400"/>
                      <a:pt x="76891" y="502871"/>
                    </a:cubicBezTo>
                    <a:cubicBezTo>
                      <a:pt x="94787" y="492950"/>
                      <a:pt x="109327" y="479922"/>
                      <a:pt x="119124" y="462647"/>
                    </a:cubicBezTo>
                    <a:cubicBezTo>
                      <a:pt x="139153" y="504177"/>
                      <a:pt x="186524" y="533298"/>
                      <a:pt x="231098" y="549745"/>
                    </a:cubicBezTo>
                    <a:cubicBezTo>
                      <a:pt x="232796" y="550366"/>
                      <a:pt x="234785" y="551049"/>
                      <a:pt x="237063" y="551795"/>
                    </a:cubicBezTo>
                    <a:cubicBezTo>
                      <a:pt x="248124" y="555710"/>
                      <a:pt x="262602" y="560018"/>
                      <a:pt x="279545" y="563353"/>
                    </a:cubicBezTo>
                    <a:lnTo>
                      <a:pt x="280270" y="563498"/>
                    </a:lnTo>
                    <a:cubicBezTo>
                      <a:pt x="321178" y="571555"/>
                      <a:pt x="375466" y="574020"/>
                      <a:pt x="425466" y="550490"/>
                    </a:cubicBezTo>
                    <a:cubicBezTo>
                      <a:pt x="430313" y="548274"/>
                      <a:pt x="435036" y="545871"/>
                      <a:pt x="439634" y="543303"/>
                    </a:cubicBezTo>
                    <a:cubicBezTo>
                      <a:pt x="439800" y="543199"/>
                      <a:pt x="439945" y="543220"/>
                      <a:pt x="439945" y="543220"/>
                    </a:cubicBezTo>
                    <a:cubicBezTo>
                      <a:pt x="457903" y="533754"/>
                      <a:pt x="474348" y="522694"/>
                      <a:pt x="489138" y="509997"/>
                    </a:cubicBezTo>
                    <a:cubicBezTo>
                      <a:pt x="492721" y="506973"/>
                      <a:pt x="496201" y="503824"/>
                      <a:pt x="499597" y="500593"/>
                    </a:cubicBezTo>
                    <a:cubicBezTo>
                      <a:pt x="500964" y="499309"/>
                      <a:pt x="502290" y="497984"/>
                      <a:pt x="503615" y="496658"/>
                    </a:cubicBezTo>
                    <a:cubicBezTo>
                      <a:pt x="505687" y="494607"/>
                      <a:pt x="507758" y="492515"/>
                      <a:pt x="509767" y="490382"/>
                    </a:cubicBezTo>
                    <a:cubicBezTo>
                      <a:pt x="511155" y="488911"/>
                      <a:pt x="512543" y="487420"/>
                      <a:pt x="513910" y="485908"/>
                    </a:cubicBezTo>
                    <a:cubicBezTo>
                      <a:pt x="516023" y="483567"/>
                      <a:pt x="518073" y="481144"/>
                      <a:pt x="520104" y="478700"/>
                    </a:cubicBezTo>
                    <a:cubicBezTo>
                      <a:pt x="521159" y="477415"/>
                      <a:pt x="522257" y="476194"/>
                      <a:pt x="523292" y="474889"/>
                    </a:cubicBezTo>
                    <a:cubicBezTo>
                      <a:pt x="526193" y="471243"/>
                      <a:pt x="529010" y="467494"/>
                      <a:pt x="531743" y="463662"/>
                    </a:cubicBezTo>
                    <a:cubicBezTo>
                      <a:pt x="532696" y="462316"/>
                      <a:pt x="533607" y="460928"/>
                      <a:pt x="534540" y="459561"/>
                    </a:cubicBezTo>
                    <a:cubicBezTo>
                      <a:pt x="536425" y="456806"/>
                      <a:pt x="538289" y="453990"/>
                      <a:pt x="540070" y="451131"/>
                    </a:cubicBezTo>
                    <a:cubicBezTo>
                      <a:pt x="541106" y="449495"/>
                      <a:pt x="542121" y="447817"/>
                      <a:pt x="543115" y="446139"/>
                    </a:cubicBezTo>
                    <a:cubicBezTo>
                      <a:pt x="544772" y="443364"/>
                      <a:pt x="546367" y="440526"/>
                      <a:pt x="547941" y="437668"/>
                    </a:cubicBezTo>
                    <a:cubicBezTo>
                      <a:pt x="548894" y="435948"/>
                      <a:pt x="549847" y="434230"/>
                      <a:pt x="550778" y="432469"/>
                    </a:cubicBezTo>
                    <a:cubicBezTo>
                      <a:pt x="550965" y="432096"/>
                      <a:pt x="551173" y="431764"/>
                      <a:pt x="551379" y="431392"/>
                    </a:cubicBezTo>
                    <a:cubicBezTo>
                      <a:pt x="551379" y="431309"/>
                      <a:pt x="551442" y="431247"/>
                      <a:pt x="551462" y="431164"/>
                    </a:cubicBezTo>
                    <a:cubicBezTo>
                      <a:pt x="551545" y="430998"/>
                      <a:pt x="551628" y="430874"/>
                      <a:pt x="551628" y="430874"/>
                    </a:cubicBezTo>
                    <a:cubicBezTo>
                      <a:pt x="552436" y="429300"/>
                      <a:pt x="553181" y="427601"/>
                      <a:pt x="553968" y="425986"/>
                    </a:cubicBezTo>
                    <a:cubicBezTo>
                      <a:pt x="555397" y="423065"/>
                      <a:pt x="556869" y="420166"/>
                      <a:pt x="558235" y="417142"/>
                    </a:cubicBezTo>
                    <a:cubicBezTo>
                      <a:pt x="560452" y="412232"/>
                      <a:pt x="562565" y="407199"/>
                      <a:pt x="564595" y="40206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 name="Google Shape;186;p30"/>
              <p:cNvSpPr/>
              <p:nvPr/>
            </p:nvSpPr>
            <p:spPr>
              <a:xfrm>
                <a:off x="5584757" y="3583534"/>
                <a:ext cx="638401" cy="457099"/>
              </a:xfrm>
              <a:custGeom>
                <a:rect b="b" l="l" r="r" t="t"/>
                <a:pathLst>
                  <a:path extrusionOk="0" h="382510" w="534227">
                    <a:moveTo>
                      <a:pt x="517591" y="113112"/>
                    </a:moveTo>
                    <a:cubicBezTo>
                      <a:pt x="489691" y="101347"/>
                      <a:pt x="431406" y="99152"/>
                      <a:pt x="401206" y="91923"/>
                    </a:cubicBezTo>
                    <a:cubicBezTo>
                      <a:pt x="400667" y="91758"/>
                      <a:pt x="400315" y="91758"/>
                      <a:pt x="399963" y="91592"/>
                    </a:cubicBezTo>
                    <a:cubicBezTo>
                      <a:pt x="388654" y="88734"/>
                      <a:pt x="382834" y="78480"/>
                      <a:pt x="371359" y="76782"/>
                    </a:cubicBezTo>
                    <a:cubicBezTo>
                      <a:pt x="342962" y="72433"/>
                      <a:pt x="318873" y="71148"/>
                      <a:pt x="295405" y="70278"/>
                    </a:cubicBezTo>
                    <a:cubicBezTo>
                      <a:pt x="291241" y="50456"/>
                      <a:pt x="291925" y="29702"/>
                      <a:pt x="297890" y="10315"/>
                    </a:cubicBezTo>
                    <a:cubicBezTo>
                      <a:pt x="288322" y="9238"/>
                      <a:pt x="279353" y="6152"/>
                      <a:pt x="269783" y="5075"/>
                    </a:cubicBezTo>
                    <a:cubicBezTo>
                      <a:pt x="264729" y="26181"/>
                      <a:pt x="261312" y="47453"/>
                      <a:pt x="258329" y="68849"/>
                    </a:cubicBezTo>
                    <a:cubicBezTo>
                      <a:pt x="251100" y="68497"/>
                      <a:pt x="243748" y="68041"/>
                      <a:pt x="236166" y="67462"/>
                    </a:cubicBezTo>
                    <a:cubicBezTo>
                      <a:pt x="238217" y="43207"/>
                      <a:pt x="229435" y="17813"/>
                      <a:pt x="212161" y="0"/>
                    </a:cubicBezTo>
                    <a:cubicBezTo>
                      <a:pt x="203958" y="3914"/>
                      <a:pt x="196605" y="8410"/>
                      <a:pt x="188403" y="12303"/>
                    </a:cubicBezTo>
                    <a:cubicBezTo>
                      <a:pt x="199215" y="27341"/>
                      <a:pt x="204476" y="45775"/>
                      <a:pt x="203647" y="63919"/>
                    </a:cubicBezTo>
                    <a:cubicBezTo>
                      <a:pt x="200437" y="63464"/>
                      <a:pt x="197206" y="63008"/>
                      <a:pt x="193891" y="62490"/>
                    </a:cubicBezTo>
                    <a:cubicBezTo>
                      <a:pt x="165640" y="57788"/>
                      <a:pt x="128543" y="50042"/>
                      <a:pt x="102755" y="59300"/>
                    </a:cubicBezTo>
                    <a:cubicBezTo>
                      <a:pt x="81919" y="66695"/>
                      <a:pt x="64602" y="82167"/>
                      <a:pt x="52610" y="100001"/>
                    </a:cubicBezTo>
                    <a:cubicBezTo>
                      <a:pt x="30365" y="132789"/>
                      <a:pt x="24523" y="172993"/>
                      <a:pt x="19242" y="211684"/>
                    </a:cubicBezTo>
                    <a:cubicBezTo>
                      <a:pt x="13421" y="254581"/>
                      <a:pt x="7415" y="297125"/>
                      <a:pt x="1574" y="340021"/>
                    </a:cubicBezTo>
                    <a:cubicBezTo>
                      <a:pt x="1221" y="341533"/>
                      <a:pt x="1035" y="343211"/>
                      <a:pt x="869" y="344723"/>
                    </a:cubicBezTo>
                    <a:cubicBezTo>
                      <a:pt x="-726" y="357171"/>
                      <a:pt x="-1244" y="372312"/>
                      <a:pt x="9527" y="379375"/>
                    </a:cubicBezTo>
                    <a:cubicBezTo>
                      <a:pt x="16591" y="383911"/>
                      <a:pt x="26305" y="383083"/>
                      <a:pt x="34072" y="379707"/>
                    </a:cubicBezTo>
                    <a:cubicBezTo>
                      <a:pt x="41839" y="376351"/>
                      <a:pt x="48384" y="370800"/>
                      <a:pt x="55261" y="366078"/>
                    </a:cubicBezTo>
                    <a:cubicBezTo>
                      <a:pt x="84756" y="345738"/>
                      <a:pt x="121667" y="339006"/>
                      <a:pt x="155035" y="325377"/>
                    </a:cubicBezTo>
                    <a:cubicBezTo>
                      <a:pt x="179579" y="315290"/>
                      <a:pt x="202012" y="301495"/>
                      <a:pt x="224608" y="288218"/>
                    </a:cubicBezTo>
                    <a:cubicBezTo>
                      <a:pt x="226555" y="287038"/>
                      <a:pt x="228502" y="285857"/>
                      <a:pt x="230429" y="284676"/>
                    </a:cubicBezTo>
                    <a:cubicBezTo>
                      <a:pt x="236747" y="280989"/>
                      <a:pt x="243105" y="277385"/>
                      <a:pt x="249444" y="273740"/>
                    </a:cubicBezTo>
                    <a:cubicBezTo>
                      <a:pt x="245902" y="301827"/>
                      <a:pt x="234406" y="329043"/>
                      <a:pt x="215702" y="351061"/>
                    </a:cubicBezTo>
                    <a:cubicBezTo>
                      <a:pt x="223925" y="358082"/>
                      <a:pt x="234054" y="364441"/>
                      <a:pt x="244514" y="367838"/>
                    </a:cubicBezTo>
                    <a:cubicBezTo>
                      <a:pt x="262638" y="336976"/>
                      <a:pt x="275396" y="304043"/>
                      <a:pt x="279891" y="268935"/>
                    </a:cubicBezTo>
                    <a:cubicBezTo>
                      <a:pt x="289108" y="308413"/>
                      <a:pt x="311934" y="345427"/>
                      <a:pt x="344888" y="370925"/>
                    </a:cubicBezTo>
                    <a:cubicBezTo>
                      <a:pt x="350273" y="362246"/>
                      <a:pt x="357129" y="352034"/>
                      <a:pt x="364876" y="345199"/>
                    </a:cubicBezTo>
                    <a:cubicBezTo>
                      <a:pt x="334718" y="317900"/>
                      <a:pt x="313673" y="281176"/>
                      <a:pt x="305285" y="242215"/>
                    </a:cubicBezTo>
                    <a:cubicBezTo>
                      <a:pt x="331818" y="227550"/>
                      <a:pt x="358475" y="213072"/>
                      <a:pt x="385133" y="198552"/>
                    </a:cubicBezTo>
                    <a:cubicBezTo>
                      <a:pt x="423803" y="177529"/>
                      <a:pt x="463552" y="156174"/>
                      <a:pt x="507338" y="147765"/>
                    </a:cubicBezTo>
                    <a:cubicBezTo>
                      <a:pt x="513344" y="146750"/>
                      <a:pt x="519704" y="145756"/>
                      <a:pt x="525006" y="142711"/>
                    </a:cubicBezTo>
                    <a:cubicBezTo>
                      <a:pt x="530474" y="139853"/>
                      <a:pt x="534721" y="134302"/>
                      <a:pt x="534182" y="128419"/>
                    </a:cubicBezTo>
                    <a:cubicBezTo>
                      <a:pt x="533292" y="120859"/>
                      <a:pt x="525006" y="116137"/>
                      <a:pt x="517591" y="11311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30"/>
              <p:cNvSpPr/>
              <p:nvPr/>
            </p:nvSpPr>
            <p:spPr>
              <a:xfrm>
                <a:off x="6370494" y="3732180"/>
                <a:ext cx="193775" cy="256863"/>
              </a:xfrm>
              <a:custGeom>
                <a:rect b="b" l="l" r="r" t="t"/>
                <a:pathLst>
                  <a:path extrusionOk="0" h="214948" w="162155">
                    <a:moveTo>
                      <a:pt x="155014" y="60514"/>
                    </a:moveTo>
                    <a:cubicBezTo>
                      <a:pt x="154330" y="58256"/>
                      <a:pt x="153502" y="56019"/>
                      <a:pt x="152653" y="53762"/>
                    </a:cubicBezTo>
                    <a:cubicBezTo>
                      <a:pt x="147765" y="41230"/>
                      <a:pt x="139997" y="29797"/>
                      <a:pt x="130034" y="21118"/>
                    </a:cubicBezTo>
                    <a:cubicBezTo>
                      <a:pt x="124297" y="15816"/>
                      <a:pt x="117876" y="11321"/>
                      <a:pt x="110792" y="7924"/>
                    </a:cubicBezTo>
                    <a:cubicBezTo>
                      <a:pt x="103357" y="4237"/>
                      <a:pt x="95258" y="1814"/>
                      <a:pt x="86828" y="695"/>
                    </a:cubicBezTo>
                    <a:cubicBezTo>
                      <a:pt x="79392" y="-278"/>
                      <a:pt x="72143" y="-278"/>
                      <a:pt x="65722" y="1006"/>
                    </a:cubicBezTo>
                    <a:cubicBezTo>
                      <a:pt x="44284" y="5501"/>
                      <a:pt x="25891" y="25282"/>
                      <a:pt x="28583" y="46015"/>
                    </a:cubicBezTo>
                    <a:cubicBezTo>
                      <a:pt x="29765" y="54859"/>
                      <a:pt x="34321" y="62896"/>
                      <a:pt x="38546" y="70933"/>
                    </a:cubicBezTo>
                    <a:cubicBezTo>
                      <a:pt x="41756" y="77208"/>
                      <a:pt x="44967" y="83463"/>
                      <a:pt x="46148" y="90216"/>
                    </a:cubicBezTo>
                    <a:cubicBezTo>
                      <a:pt x="48343" y="101794"/>
                      <a:pt x="44801" y="113373"/>
                      <a:pt x="40244" y="124454"/>
                    </a:cubicBezTo>
                    <a:cubicBezTo>
                      <a:pt x="38691" y="128079"/>
                      <a:pt x="37034" y="131704"/>
                      <a:pt x="35461" y="135328"/>
                    </a:cubicBezTo>
                    <a:cubicBezTo>
                      <a:pt x="28646" y="136219"/>
                      <a:pt x="21831" y="137110"/>
                      <a:pt x="14996" y="138000"/>
                    </a:cubicBezTo>
                    <a:cubicBezTo>
                      <a:pt x="11516" y="138456"/>
                      <a:pt x="7726" y="139077"/>
                      <a:pt x="5427" y="141584"/>
                    </a:cubicBezTo>
                    <a:cubicBezTo>
                      <a:pt x="3273" y="143945"/>
                      <a:pt x="3024" y="147321"/>
                      <a:pt x="2900" y="150449"/>
                    </a:cubicBezTo>
                    <a:cubicBezTo>
                      <a:pt x="1926" y="171907"/>
                      <a:pt x="973" y="193366"/>
                      <a:pt x="0" y="214824"/>
                    </a:cubicBezTo>
                    <a:cubicBezTo>
                      <a:pt x="5240" y="214866"/>
                      <a:pt x="10481" y="214907"/>
                      <a:pt x="15721" y="214948"/>
                    </a:cubicBezTo>
                    <a:cubicBezTo>
                      <a:pt x="14043" y="200449"/>
                      <a:pt x="13484" y="185826"/>
                      <a:pt x="14023" y="171244"/>
                    </a:cubicBezTo>
                    <a:cubicBezTo>
                      <a:pt x="14167" y="167143"/>
                      <a:pt x="14519" y="162773"/>
                      <a:pt x="17191" y="159541"/>
                    </a:cubicBezTo>
                    <a:cubicBezTo>
                      <a:pt x="19677" y="156538"/>
                      <a:pt x="23674" y="155151"/>
                      <a:pt x="27486" y="153970"/>
                    </a:cubicBezTo>
                    <a:cubicBezTo>
                      <a:pt x="27817" y="153866"/>
                      <a:pt x="28148" y="153804"/>
                      <a:pt x="28459" y="153701"/>
                    </a:cubicBezTo>
                    <a:cubicBezTo>
                      <a:pt x="25415" y="164326"/>
                      <a:pt x="24524" y="175242"/>
                      <a:pt x="29288" y="185060"/>
                    </a:cubicBezTo>
                    <a:cubicBezTo>
                      <a:pt x="30634" y="187794"/>
                      <a:pt x="32332" y="190362"/>
                      <a:pt x="34362" y="192620"/>
                    </a:cubicBezTo>
                    <a:cubicBezTo>
                      <a:pt x="35874" y="194380"/>
                      <a:pt x="37573" y="195996"/>
                      <a:pt x="39603" y="197446"/>
                    </a:cubicBezTo>
                    <a:cubicBezTo>
                      <a:pt x="45175" y="201630"/>
                      <a:pt x="51761" y="204509"/>
                      <a:pt x="58679" y="205814"/>
                    </a:cubicBezTo>
                    <a:cubicBezTo>
                      <a:pt x="71003" y="208216"/>
                      <a:pt x="84011" y="205980"/>
                      <a:pt x="95651" y="201464"/>
                    </a:cubicBezTo>
                    <a:cubicBezTo>
                      <a:pt x="134487" y="186675"/>
                      <a:pt x="159799" y="147280"/>
                      <a:pt x="161995" y="107407"/>
                    </a:cubicBezTo>
                    <a:cubicBezTo>
                      <a:pt x="162844" y="91500"/>
                      <a:pt x="160296" y="75572"/>
                      <a:pt x="155077" y="604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30"/>
              <p:cNvSpPr/>
              <p:nvPr/>
            </p:nvSpPr>
            <p:spPr>
              <a:xfrm>
                <a:off x="5476120" y="2007143"/>
                <a:ext cx="1139214" cy="1600628"/>
              </a:xfrm>
              <a:custGeom>
                <a:rect b="b" l="l" r="r" t="t"/>
                <a:pathLst>
                  <a:path extrusionOk="0" h="1339438" w="953317">
                    <a:moveTo>
                      <a:pt x="948086" y="1166945"/>
                    </a:moveTo>
                    <a:cubicBezTo>
                      <a:pt x="947588" y="1163175"/>
                      <a:pt x="947092" y="1159426"/>
                      <a:pt x="946594" y="1155656"/>
                    </a:cubicBezTo>
                    <a:cubicBezTo>
                      <a:pt x="940981" y="1115867"/>
                      <a:pt x="934063" y="1073179"/>
                      <a:pt x="922671" y="1033513"/>
                    </a:cubicBezTo>
                    <a:cubicBezTo>
                      <a:pt x="920372" y="1025850"/>
                      <a:pt x="925136" y="1040887"/>
                      <a:pt x="922671" y="1033513"/>
                    </a:cubicBezTo>
                    <a:cubicBezTo>
                      <a:pt x="901399" y="972307"/>
                      <a:pt x="868901" y="889249"/>
                      <a:pt x="837065" y="833241"/>
                    </a:cubicBezTo>
                    <a:cubicBezTo>
                      <a:pt x="813971" y="792292"/>
                      <a:pt x="797152" y="765366"/>
                      <a:pt x="758730" y="720378"/>
                    </a:cubicBezTo>
                    <a:cubicBezTo>
                      <a:pt x="721447" y="676529"/>
                      <a:pt x="675940" y="651362"/>
                      <a:pt x="622998" y="638189"/>
                    </a:cubicBezTo>
                    <a:cubicBezTo>
                      <a:pt x="617551" y="636739"/>
                      <a:pt x="611772" y="635580"/>
                      <a:pt x="606180" y="636160"/>
                    </a:cubicBezTo>
                    <a:cubicBezTo>
                      <a:pt x="604026" y="636304"/>
                      <a:pt x="601726" y="636739"/>
                      <a:pt x="599573" y="637464"/>
                    </a:cubicBezTo>
                    <a:cubicBezTo>
                      <a:pt x="585385" y="641669"/>
                      <a:pt x="572687" y="654097"/>
                      <a:pt x="570886" y="666690"/>
                    </a:cubicBezTo>
                    <a:cubicBezTo>
                      <a:pt x="562911" y="719673"/>
                      <a:pt x="557049" y="772885"/>
                      <a:pt x="552907" y="826179"/>
                    </a:cubicBezTo>
                    <a:cubicBezTo>
                      <a:pt x="539817" y="814869"/>
                      <a:pt x="528735" y="802069"/>
                      <a:pt x="520740" y="788378"/>
                    </a:cubicBezTo>
                    <a:cubicBezTo>
                      <a:pt x="529688" y="791940"/>
                      <a:pt x="541618" y="786907"/>
                      <a:pt x="544042" y="778560"/>
                    </a:cubicBezTo>
                    <a:cubicBezTo>
                      <a:pt x="546134" y="771393"/>
                      <a:pt x="536917" y="761617"/>
                      <a:pt x="528073" y="758593"/>
                    </a:cubicBezTo>
                    <a:cubicBezTo>
                      <a:pt x="535218" y="759256"/>
                      <a:pt x="542819" y="755258"/>
                      <a:pt x="546051" y="749396"/>
                    </a:cubicBezTo>
                    <a:cubicBezTo>
                      <a:pt x="549924" y="742354"/>
                      <a:pt x="548432" y="733779"/>
                      <a:pt x="544311" y="726840"/>
                    </a:cubicBezTo>
                    <a:cubicBezTo>
                      <a:pt x="540210" y="719901"/>
                      <a:pt x="526208" y="711844"/>
                      <a:pt x="519891" y="706355"/>
                    </a:cubicBezTo>
                    <a:cubicBezTo>
                      <a:pt x="533002" y="709669"/>
                      <a:pt x="548329" y="701467"/>
                      <a:pt x="550960" y="689723"/>
                    </a:cubicBezTo>
                    <a:cubicBezTo>
                      <a:pt x="553176" y="679822"/>
                      <a:pt x="540831" y="664163"/>
                      <a:pt x="528777" y="658674"/>
                    </a:cubicBezTo>
                    <a:cubicBezTo>
                      <a:pt x="538822" y="660000"/>
                      <a:pt x="550276" y="654117"/>
                      <a:pt x="552016" y="645066"/>
                    </a:cubicBezTo>
                    <a:cubicBezTo>
                      <a:pt x="553798" y="635766"/>
                      <a:pt x="544125" y="623711"/>
                      <a:pt x="533623" y="621474"/>
                    </a:cubicBezTo>
                    <a:cubicBezTo>
                      <a:pt x="540147" y="620501"/>
                      <a:pt x="546092" y="616006"/>
                      <a:pt x="548246" y="610372"/>
                    </a:cubicBezTo>
                    <a:cubicBezTo>
                      <a:pt x="551063" y="602957"/>
                      <a:pt x="548102" y="594465"/>
                      <a:pt x="542240" y="588561"/>
                    </a:cubicBezTo>
                    <a:cubicBezTo>
                      <a:pt x="536378" y="582658"/>
                      <a:pt x="528093" y="576341"/>
                      <a:pt x="519539" y="574166"/>
                    </a:cubicBezTo>
                    <a:cubicBezTo>
                      <a:pt x="530516" y="574891"/>
                      <a:pt x="541100" y="566295"/>
                      <a:pt x="541163" y="556643"/>
                    </a:cubicBezTo>
                    <a:cubicBezTo>
                      <a:pt x="541224" y="546991"/>
                      <a:pt x="532546" y="534874"/>
                      <a:pt x="521569" y="535495"/>
                    </a:cubicBezTo>
                    <a:cubicBezTo>
                      <a:pt x="533810" y="537235"/>
                      <a:pt x="546714" y="528784"/>
                      <a:pt x="548268" y="517993"/>
                    </a:cubicBezTo>
                    <a:cubicBezTo>
                      <a:pt x="549655" y="508258"/>
                      <a:pt x="541287" y="496949"/>
                      <a:pt x="530558" y="494132"/>
                    </a:cubicBezTo>
                    <a:cubicBezTo>
                      <a:pt x="537393" y="494691"/>
                      <a:pt x="544580" y="490528"/>
                      <a:pt x="547025" y="484708"/>
                    </a:cubicBezTo>
                    <a:cubicBezTo>
                      <a:pt x="549883" y="477872"/>
                      <a:pt x="547025" y="469877"/>
                      <a:pt x="541287" y="464596"/>
                    </a:cubicBezTo>
                    <a:cubicBezTo>
                      <a:pt x="535570" y="459314"/>
                      <a:pt x="521817" y="454757"/>
                      <a:pt x="513656" y="453410"/>
                    </a:cubicBezTo>
                    <a:cubicBezTo>
                      <a:pt x="527699" y="456103"/>
                      <a:pt x="542902" y="445105"/>
                      <a:pt x="542572" y="432491"/>
                    </a:cubicBezTo>
                    <a:cubicBezTo>
                      <a:pt x="542240" y="419876"/>
                      <a:pt x="520491" y="406330"/>
                      <a:pt x="506613" y="409582"/>
                    </a:cubicBezTo>
                    <a:cubicBezTo>
                      <a:pt x="506862" y="346284"/>
                      <a:pt x="501829" y="282489"/>
                      <a:pt x="491389" y="219915"/>
                    </a:cubicBezTo>
                    <a:cubicBezTo>
                      <a:pt x="475483" y="124492"/>
                      <a:pt x="428175" y="21901"/>
                      <a:pt x="313405" y="3612"/>
                    </a:cubicBezTo>
                    <a:cubicBezTo>
                      <a:pt x="194348" y="-15340"/>
                      <a:pt x="98634" y="44023"/>
                      <a:pt x="0" y="94748"/>
                    </a:cubicBezTo>
                    <a:cubicBezTo>
                      <a:pt x="10522" y="100920"/>
                      <a:pt x="14914" y="125797"/>
                      <a:pt x="25435" y="131969"/>
                    </a:cubicBezTo>
                    <a:cubicBezTo>
                      <a:pt x="118415" y="92573"/>
                      <a:pt x="250065" y="33086"/>
                      <a:pt x="347312" y="83853"/>
                    </a:cubicBezTo>
                    <a:cubicBezTo>
                      <a:pt x="417611" y="120556"/>
                      <a:pt x="454003" y="295061"/>
                      <a:pt x="450482" y="410079"/>
                    </a:cubicBezTo>
                    <a:cubicBezTo>
                      <a:pt x="436583" y="409499"/>
                      <a:pt x="420511" y="421202"/>
                      <a:pt x="422064" y="433340"/>
                    </a:cubicBezTo>
                    <a:cubicBezTo>
                      <a:pt x="423618" y="445478"/>
                      <a:pt x="439090" y="454653"/>
                      <a:pt x="452512" y="451381"/>
                    </a:cubicBezTo>
                    <a:cubicBezTo>
                      <a:pt x="439297" y="451857"/>
                      <a:pt x="422624" y="463850"/>
                      <a:pt x="424136" y="475366"/>
                    </a:cubicBezTo>
                    <a:cubicBezTo>
                      <a:pt x="425399" y="485122"/>
                      <a:pt x="435589" y="492993"/>
                      <a:pt x="446568" y="493925"/>
                    </a:cubicBezTo>
                    <a:cubicBezTo>
                      <a:pt x="433063" y="496100"/>
                      <a:pt x="417736" y="510122"/>
                      <a:pt x="417694" y="521265"/>
                    </a:cubicBezTo>
                    <a:cubicBezTo>
                      <a:pt x="417653" y="534128"/>
                      <a:pt x="432587" y="545355"/>
                      <a:pt x="447044" y="543346"/>
                    </a:cubicBezTo>
                    <a:cubicBezTo>
                      <a:pt x="435672" y="543718"/>
                      <a:pt x="422106" y="552646"/>
                      <a:pt x="423120" y="562588"/>
                    </a:cubicBezTo>
                    <a:cubicBezTo>
                      <a:pt x="423991" y="571100"/>
                      <a:pt x="432669" y="578205"/>
                      <a:pt x="442218" y="579200"/>
                    </a:cubicBezTo>
                    <a:cubicBezTo>
                      <a:pt x="432047" y="580007"/>
                      <a:pt x="421898" y="586221"/>
                      <a:pt x="420594" y="594920"/>
                    </a:cubicBezTo>
                    <a:cubicBezTo>
                      <a:pt x="419102" y="605008"/>
                      <a:pt x="428071" y="615385"/>
                      <a:pt x="439526" y="616855"/>
                    </a:cubicBezTo>
                    <a:cubicBezTo>
                      <a:pt x="426891" y="618926"/>
                      <a:pt x="418357" y="625596"/>
                      <a:pt x="418978" y="636843"/>
                    </a:cubicBezTo>
                    <a:cubicBezTo>
                      <a:pt x="419475" y="645977"/>
                      <a:pt x="426891" y="654283"/>
                      <a:pt x="436501" y="657639"/>
                    </a:cubicBezTo>
                    <a:cubicBezTo>
                      <a:pt x="429624" y="657990"/>
                      <a:pt x="421940" y="662837"/>
                      <a:pt x="418688" y="668140"/>
                    </a:cubicBezTo>
                    <a:cubicBezTo>
                      <a:pt x="414234" y="675369"/>
                      <a:pt x="416513" y="684835"/>
                      <a:pt x="422644" y="691048"/>
                    </a:cubicBezTo>
                    <a:cubicBezTo>
                      <a:pt x="427429" y="695895"/>
                      <a:pt x="434160" y="698898"/>
                      <a:pt x="441307" y="700493"/>
                    </a:cubicBezTo>
                    <a:cubicBezTo>
                      <a:pt x="434077" y="700493"/>
                      <a:pt x="425938" y="704304"/>
                      <a:pt x="423349" y="709793"/>
                    </a:cubicBezTo>
                    <a:cubicBezTo>
                      <a:pt x="419993" y="716919"/>
                      <a:pt x="422685" y="725473"/>
                      <a:pt x="428485" y="731273"/>
                    </a:cubicBezTo>
                    <a:cubicBezTo>
                      <a:pt x="434264" y="737072"/>
                      <a:pt x="442653" y="740427"/>
                      <a:pt x="451165" y="742313"/>
                    </a:cubicBezTo>
                    <a:cubicBezTo>
                      <a:pt x="441658" y="741463"/>
                      <a:pt x="427015" y="746289"/>
                      <a:pt x="425813" y="754595"/>
                    </a:cubicBezTo>
                    <a:cubicBezTo>
                      <a:pt x="424612" y="762922"/>
                      <a:pt x="429480" y="771207"/>
                      <a:pt x="436397" y="777007"/>
                    </a:cubicBezTo>
                    <a:cubicBezTo>
                      <a:pt x="443315" y="782785"/>
                      <a:pt x="452118" y="786493"/>
                      <a:pt x="460798" y="789993"/>
                    </a:cubicBezTo>
                    <a:cubicBezTo>
                      <a:pt x="445449" y="811514"/>
                      <a:pt x="425254" y="829824"/>
                      <a:pt x="401725" y="843660"/>
                    </a:cubicBezTo>
                    <a:cubicBezTo>
                      <a:pt x="397582" y="784484"/>
                      <a:pt x="391078" y="725452"/>
                      <a:pt x="382254" y="666670"/>
                    </a:cubicBezTo>
                    <a:cubicBezTo>
                      <a:pt x="380929" y="657846"/>
                      <a:pt x="374342" y="649167"/>
                      <a:pt x="365767" y="643223"/>
                    </a:cubicBezTo>
                    <a:cubicBezTo>
                      <a:pt x="360154" y="639308"/>
                      <a:pt x="353567" y="636718"/>
                      <a:pt x="347125" y="636139"/>
                    </a:cubicBezTo>
                    <a:cubicBezTo>
                      <a:pt x="341346" y="635559"/>
                      <a:pt x="335754" y="636718"/>
                      <a:pt x="330141" y="638169"/>
                    </a:cubicBezTo>
                    <a:cubicBezTo>
                      <a:pt x="277365" y="651342"/>
                      <a:pt x="231673" y="676508"/>
                      <a:pt x="194410" y="720357"/>
                    </a:cubicBezTo>
                    <a:cubicBezTo>
                      <a:pt x="155988" y="765366"/>
                      <a:pt x="139169" y="792272"/>
                      <a:pt x="116074" y="833221"/>
                    </a:cubicBezTo>
                    <a:cubicBezTo>
                      <a:pt x="88858" y="881129"/>
                      <a:pt x="66260" y="932352"/>
                      <a:pt x="47142" y="984590"/>
                    </a:cubicBezTo>
                    <a:cubicBezTo>
                      <a:pt x="44015" y="993414"/>
                      <a:pt x="40866" y="1002237"/>
                      <a:pt x="37739" y="1011082"/>
                    </a:cubicBezTo>
                    <a:cubicBezTo>
                      <a:pt x="21914" y="1056815"/>
                      <a:pt x="13339" y="1108183"/>
                      <a:pt x="6566" y="1155636"/>
                    </a:cubicBezTo>
                    <a:cubicBezTo>
                      <a:pt x="6069" y="1159406"/>
                      <a:pt x="5572" y="1163155"/>
                      <a:pt x="5075" y="1166925"/>
                    </a:cubicBezTo>
                    <a:cubicBezTo>
                      <a:pt x="-704" y="1209324"/>
                      <a:pt x="-5323" y="1255347"/>
                      <a:pt x="13484" y="1294991"/>
                    </a:cubicBezTo>
                    <a:cubicBezTo>
                      <a:pt x="13981" y="1295862"/>
                      <a:pt x="14313" y="1296876"/>
                      <a:pt x="14975" y="1297746"/>
                    </a:cubicBezTo>
                    <a:cubicBezTo>
                      <a:pt x="15969" y="1300066"/>
                      <a:pt x="17108" y="1302241"/>
                      <a:pt x="18434" y="1304395"/>
                    </a:cubicBezTo>
                    <a:cubicBezTo>
                      <a:pt x="28170" y="1320738"/>
                      <a:pt x="43993" y="1335651"/>
                      <a:pt x="64458" y="1338841"/>
                    </a:cubicBezTo>
                    <a:cubicBezTo>
                      <a:pt x="88858" y="1342465"/>
                      <a:pt x="111787" y="1329002"/>
                      <a:pt x="130429" y="1314959"/>
                    </a:cubicBezTo>
                    <a:cubicBezTo>
                      <a:pt x="151535" y="1298886"/>
                      <a:pt x="171005" y="1281093"/>
                      <a:pt x="188155" y="1261851"/>
                    </a:cubicBezTo>
                    <a:cubicBezTo>
                      <a:pt x="196896" y="1252157"/>
                      <a:pt x="205471" y="1241739"/>
                      <a:pt x="217836" y="1235795"/>
                    </a:cubicBezTo>
                    <a:cubicBezTo>
                      <a:pt x="230368" y="1229870"/>
                      <a:pt x="244887" y="1229145"/>
                      <a:pt x="259076" y="1228421"/>
                    </a:cubicBezTo>
                    <a:cubicBezTo>
                      <a:pt x="294370" y="1226681"/>
                      <a:pt x="324880" y="1231175"/>
                      <a:pt x="360671" y="1217422"/>
                    </a:cubicBezTo>
                    <a:cubicBezTo>
                      <a:pt x="380783" y="1209758"/>
                      <a:pt x="388054" y="1194265"/>
                      <a:pt x="394309" y="1181382"/>
                    </a:cubicBezTo>
                    <a:cubicBezTo>
                      <a:pt x="399922" y="1169803"/>
                      <a:pt x="401393" y="1157065"/>
                      <a:pt x="402387" y="1144327"/>
                    </a:cubicBezTo>
                    <a:cubicBezTo>
                      <a:pt x="402553" y="1143022"/>
                      <a:pt x="402553" y="1141572"/>
                      <a:pt x="402719" y="1140122"/>
                    </a:cubicBezTo>
                    <a:cubicBezTo>
                      <a:pt x="404189" y="1117007"/>
                      <a:pt x="405184" y="1093871"/>
                      <a:pt x="405929" y="1070734"/>
                    </a:cubicBezTo>
                    <a:cubicBezTo>
                      <a:pt x="450213" y="1029578"/>
                      <a:pt x="478838" y="974689"/>
                      <a:pt x="484596" y="918557"/>
                    </a:cubicBezTo>
                    <a:cubicBezTo>
                      <a:pt x="493772" y="965327"/>
                      <a:pt x="515458" y="1010066"/>
                      <a:pt x="546900" y="1048675"/>
                    </a:cubicBezTo>
                    <a:cubicBezTo>
                      <a:pt x="547584" y="1079185"/>
                      <a:pt x="548702" y="1109674"/>
                      <a:pt x="550649" y="1140122"/>
                    </a:cubicBezTo>
                    <a:cubicBezTo>
                      <a:pt x="550815" y="1141717"/>
                      <a:pt x="550815" y="1143312"/>
                      <a:pt x="550980" y="1144907"/>
                    </a:cubicBezTo>
                    <a:cubicBezTo>
                      <a:pt x="551809" y="1157500"/>
                      <a:pt x="553280" y="1169949"/>
                      <a:pt x="558893" y="1181382"/>
                    </a:cubicBezTo>
                    <a:cubicBezTo>
                      <a:pt x="565169" y="1194265"/>
                      <a:pt x="572418" y="1209738"/>
                      <a:pt x="592696" y="1217422"/>
                    </a:cubicBezTo>
                    <a:cubicBezTo>
                      <a:pt x="628322" y="1231175"/>
                      <a:pt x="658832" y="1226681"/>
                      <a:pt x="694127" y="1228421"/>
                    </a:cubicBezTo>
                    <a:cubicBezTo>
                      <a:pt x="708315" y="1229145"/>
                      <a:pt x="722979" y="1229870"/>
                      <a:pt x="735365" y="1235795"/>
                    </a:cubicBezTo>
                    <a:cubicBezTo>
                      <a:pt x="747731" y="1241718"/>
                      <a:pt x="756307" y="1252137"/>
                      <a:pt x="765047" y="1261851"/>
                    </a:cubicBezTo>
                    <a:cubicBezTo>
                      <a:pt x="782363" y="1281093"/>
                      <a:pt x="801667" y="1298886"/>
                      <a:pt x="822774" y="1314959"/>
                    </a:cubicBezTo>
                    <a:cubicBezTo>
                      <a:pt x="841415" y="1329002"/>
                      <a:pt x="864489" y="1342445"/>
                      <a:pt x="888744" y="1338841"/>
                    </a:cubicBezTo>
                    <a:cubicBezTo>
                      <a:pt x="897982" y="1337390"/>
                      <a:pt x="906225" y="1333621"/>
                      <a:pt x="913309" y="1328422"/>
                    </a:cubicBezTo>
                    <a:cubicBezTo>
                      <a:pt x="922215" y="1322063"/>
                      <a:pt x="929465" y="1313508"/>
                      <a:pt x="934747" y="1304395"/>
                    </a:cubicBezTo>
                    <a:cubicBezTo>
                      <a:pt x="936569" y="1301350"/>
                      <a:pt x="938372" y="1298181"/>
                      <a:pt x="939862" y="1294991"/>
                    </a:cubicBezTo>
                    <a:cubicBezTo>
                      <a:pt x="958670" y="1255347"/>
                      <a:pt x="954051" y="1209324"/>
                      <a:pt x="948106" y="1166925"/>
                    </a:cubicBezTo>
                    <a:close/>
                    <a:moveTo>
                      <a:pt x="406923" y="1026616"/>
                    </a:moveTo>
                    <a:cubicBezTo>
                      <a:pt x="407586" y="973405"/>
                      <a:pt x="406198" y="920194"/>
                      <a:pt x="403029" y="867045"/>
                    </a:cubicBezTo>
                    <a:cubicBezTo>
                      <a:pt x="418543" y="861659"/>
                      <a:pt x="433725" y="855570"/>
                      <a:pt x="447975" y="848714"/>
                    </a:cubicBezTo>
                    <a:cubicBezTo>
                      <a:pt x="453589" y="909837"/>
                      <a:pt x="438759" y="972079"/>
                      <a:pt x="406923" y="1026616"/>
                    </a:cubicBezTo>
                    <a:close/>
                    <a:moveTo>
                      <a:pt x="508643" y="837591"/>
                    </a:moveTo>
                    <a:cubicBezTo>
                      <a:pt x="521879" y="845835"/>
                      <a:pt x="535985" y="853022"/>
                      <a:pt x="550608" y="859195"/>
                    </a:cubicBezTo>
                    <a:cubicBezTo>
                      <a:pt x="547604" y="907269"/>
                      <a:pt x="546175" y="955385"/>
                      <a:pt x="546278" y="1003521"/>
                    </a:cubicBezTo>
                    <a:cubicBezTo>
                      <a:pt x="516286" y="952133"/>
                      <a:pt x="501311" y="893516"/>
                      <a:pt x="508643" y="83759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 name="Google Shape;189;p30"/>
              <p:cNvSpPr/>
              <p:nvPr/>
            </p:nvSpPr>
            <p:spPr>
              <a:xfrm>
                <a:off x="5789011" y="2894977"/>
                <a:ext cx="547764" cy="887705"/>
              </a:xfrm>
              <a:custGeom>
                <a:rect b="b" l="l" r="r" t="t"/>
                <a:pathLst>
                  <a:path extrusionOk="0" h="742849" w="458380">
                    <a:moveTo>
                      <a:pt x="453783" y="341575"/>
                    </a:moveTo>
                    <a:cubicBezTo>
                      <a:pt x="454735" y="364400"/>
                      <a:pt x="454591" y="387101"/>
                      <a:pt x="453244" y="409802"/>
                    </a:cubicBezTo>
                    <a:cubicBezTo>
                      <a:pt x="451753" y="433664"/>
                      <a:pt x="449039" y="457400"/>
                      <a:pt x="445124" y="481013"/>
                    </a:cubicBezTo>
                    <a:cubicBezTo>
                      <a:pt x="439988" y="511067"/>
                      <a:pt x="432117" y="542157"/>
                      <a:pt x="411134" y="564982"/>
                    </a:cubicBezTo>
                    <a:cubicBezTo>
                      <a:pt x="383235" y="595430"/>
                      <a:pt x="338536" y="605228"/>
                      <a:pt x="296945" y="613223"/>
                    </a:cubicBezTo>
                    <a:cubicBezTo>
                      <a:pt x="294231" y="655394"/>
                      <a:pt x="293838" y="698870"/>
                      <a:pt x="296407" y="741062"/>
                    </a:cubicBezTo>
                    <a:cubicBezTo>
                      <a:pt x="271882" y="745453"/>
                      <a:pt x="245888" y="741704"/>
                      <a:pt x="223808" y="730353"/>
                    </a:cubicBezTo>
                    <a:cubicBezTo>
                      <a:pt x="223808" y="677846"/>
                      <a:pt x="226915" y="628322"/>
                      <a:pt x="226915" y="575815"/>
                    </a:cubicBezTo>
                    <a:cubicBezTo>
                      <a:pt x="213783" y="569229"/>
                      <a:pt x="198601" y="566267"/>
                      <a:pt x="183853" y="567054"/>
                    </a:cubicBezTo>
                    <a:cubicBezTo>
                      <a:pt x="183708" y="571052"/>
                      <a:pt x="183708" y="575049"/>
                      <a:pt x="183708" y="579047"/>
                    </a:cubicBezTo>
                    <a:cubicBezTo>
                      <a:pt x="183294" y="611172"/>
                      <a:pt x="184661" y="643152"/>
                      <a:pt x="186815" y="675154"/>
                    </a:cubicBezTo>
                    <a:cubicBezTo>
                      <a:pt x="163389" y="676314"/>
                      <a:pt x="139279" y="677743"/>
                      <a:pt x="115854" y="676708"/>
                    </a:cubicBezTo>
                    <a:cubicBezTo>
                      <a:pt x="115854" y="673994"/>
                      <a:pt x="115854" y="671281"/>
                      <a:pt x="115708" y="668712"/>
                    </a:cubicBezTo>
                    <a:cubicBezTo>
                      <a:pt x="114631" y="603446"/>
                      <a:pt x="107713" y="546942"/>
                      <a:pt x="118961" y="482566"/>
                    </a:cubicBezTo>
                    <a:cubicBezTo>
                      <a:pt x="119374" y="479977"/>
                      <a:pt x="119374" y="477658"/>
                      <a:pt x="119105" y="475483"/>
                    </a:cubicBezTo>
                    <a:cubicBezTo>
                      <a:pt x="116931" y="462206"/>
                      <a:pt x="101355" y="454459"/>
                      <a:pt x="84702" y="446464"/>
                    </a:cubicBezTo>
                    <a:cubicBezTo>
                      <a:pt x="71425" y="440146"/>
                      <a:pt x="57340" y="433830"/>
                      <a:pt x="48951" y="424529"/>
                    </a:cubicBezTo>
                    <a:cubicBezTo>
                      <a:pt x="37435" y="411894"/>
                      <a:pt x="32153" y="395511"/>
                      <a:pt x="27410" y="379376"/>
                    </a:cubicBezTo>
                    <a:cubicBezTo>
                      <a:pt x="20781" y="356550"/>
                      <a:pt x="14547" y="333455"/>
                      <a:pt x="8727" y="310360"/>
                    </a:cubicBezTo>
                    <a:cubicBezTo>
                      <a:pt x="2223" y="284055"/>
                      <a:pt x="-3742" y="256569"/>
                      <a:pt x="2906" y="230388"/>
                    </a:cubicBezTo>
                    <a:cubicBezTo>
                      <a:pt x="9142" y="205367"/>
                      <a:pt x="25939" y="184220"/>
                      <a:pt x="42323" y="163838"/>
                    </a:cubicBezTo>
                    <a:cubicBezTo>
                      <a:pt x="56139" y="146812"/>
                      <a:pt x="71031" y="128875"/>
                      <a:pt x="92158" y="121646"/>
                    </a:cubicBezTo>
                    <a:cubicBezTo>
                      <a:pt x="113430" y="114417"/>
                      <a:pt x="142283" y="123324"/>
                      <a:pt x="146736" y="144348"/>
                    </a:cubicBezTo>
                    <a:lnTo>
                      <a:pt x="142532" y="146543"/>
                    </a:lnTo>
                    <a:cubicBezTo>
                      <a:pt x="137395" y="159965"/>
                      <a:pt x="139963" y="175831"/>
                      <a:pt x="149305" y="187036"/>
                    </a:cubicBezTo>
                    <a:cubicBezTo>
                      <a:pt x="158646" y="198263"/>
                      <a:pt x="174222" y="204456"/>
                      <a:pt x="189135" y="202778"/>
                    </a:cubicBezTo>
                    <a:cubicBezTo>
                      <a:pt x="189404" y="200065"/>
                      <a:pt x="189819" y="197351"/>
                      <a:pt x="190212" y="194514"/>
                    </a:cubicBezTo>
                    <a:cubicBezTo>
                      <a:pt x="192511" y="177488"/>
                      <a:pt x="195763" y="160338"/>
                      <a:pt x="204836" y="145507"/>
                    </a:cubicBezTo>
                    <a:cubicBezTo>
                      <a:pt x="209848" y="137388"/>
                      <a:pt x="216476" y="130284"/>
                      <a:pt x="222980" y="123324"/>
                    </a:cubicBezTo>
                    <a:cubicBezTo>
                      <a:pt x="261589" y="82168"/>
                      <a:pt x="300052" y="41157"/>
                      <a:pt x="338661" y="0"/>
                    </a:cubicBezTo>
                    <a:cubicBezTo>
                      <a:pt x="351668" y="1802"/>
                      <a:pt x="363454" y="6711"/>
                      <a:pt x="373064" y="15224"/>
                    </a:cubicBezTo>
                    <a:cubicBezTo>
                      <a:pt x="361424" y="45403"/>
                      <a:pt x="343673" y="75726"/>
                      <a:pt x="324162" y="101907"/>
                    </a:cubicBezTo>
                    <a:cubicBezTo>
                      <a:pt x="316974" y="111704"/>
                      <a:pt x="309124" y="121522"/>
                      <a:pt x="305872" y="133121"/>
                    </a:cubicBezTo>
                    <a:cubicBezTo>
                      <a:pt x="302765" y="144596"/>
                      <a:pt x="305748" y="158784"/>
                      <a:pt x="316436" y="164978"/>
                    </a:cubicBezTo>
                    <a:cubicBezTo>
                      <a:pt x="352331" y="136083"/>
                      <a:pt x="393633" y="113382"/>
                      <a:pt x="437792" y="98158"/>
                    </a:cubicBezTo>
                    <a:cubicBezTo>
                      <a:pt x="447403" y="104993"/>
                      <a:pt x="453368" y="113776"/>
                      <a:pt x="458380" y="124214"/>
                    </a:cubicBezTo>
                    <a:cubicBezTo>
                      <a:pt x="428844" y="152074"/>
                      <a:pt x="396346" y="174899"/>
                      <a:pt x="360036" y="194265"/>
                    </a:cubicBezTo>
                    <a:cubicBezTo>
                      <a:pt x="361797" y="220570"/>
                      <a:pt x="395787" y="230388"/>
                      <a:pt x="417472" y="246772"/>
                    </a:cubicBezTo>
                    <a:cubicBezTo>
                      <a:pt x="445911" y="268438"/>
                      <a:pt x="452291" y="306881"/>
                      <a:pt x="453783" y="34157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 name="Google Shape;190;p30"/>
              <p:cNvSpPr/>
              <p:nvPr/>
            </p:nvSpPr>
            <p:spPr>
              <a:xfrm>
                <a:off x="6167777" y="3180048"/>
                <a:ext cx="139615" cy="209848"/>
              </a:xfrm>
              <a:custGeom>
                <a:rect b="b" l="l" r="r" t="t"/>
                <a:pathLst>
                  <a:path extrusionOk="0" h="175605" w="116833">
                    <a:moveTo>
                      <a:pt x="98996" y="175605"/>
                    </a:moveTo>
                    <a:cubicBezTo>
                      <a:pt x="98996" y="175605"/>
                      <a:pt x="141230" y="91201"/>
                      <a:pt x="95724" y="35235"/>
                    </a:cubicBezTo>
                    <a:cubicBezTo>
                      <a:pt x="60885" y="-7620"/>
                      <a:pt x="14737" y="-3685"/>
                      <a:pt x="3241" y="7252"/>
                    </a:cubicBezTo>
                    <a:cubicBezTo>
                      <a:pt x="-12313" y="22062"/>
                      <a:pt x="31059" y="24029"/>
                      <a:pt x="70661" y="60753"/>
                    </a:cubicBezTo>
                    <a:cubicBezTo>
                      <a:pt x="110264" y="97477"/>
                      <a:pt x="98996" y="175605"/>
                      <a:pt x="98996" y="175605"/>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30"/>
              <p:cNvSpPr/>
              <p:nvPr/>
            </p:nvSpPr>
            <p:spPr>
              <a:xfrm>
                <a:off x="5890162" y="3384365"/>
                <a:ext cx="440406" cy="397990"/>
              </a:xfrm>
              <a:custGeom>
                <a:rect b="b" l="l" r="r" t="t"/>
                <a:pathLst>
                  <a:path extrusionOk="0" h="333046" w="368541">
                    <a:moveTo>
                      <a:pt x="368542" y="0"/>
                    </a:moveTo>
                    <a:cubicBezTo>
                      <a:pt x="367051" y="23861"/>
                      <a:pt x="364338" y="47598"/>
                      <a:pt x="360423" y="71210"/>
                    </a:cubicBezTo>
                    <a:cubicBezTo>
                      <a:pt x="355286" y="101265"/>
                      <a:pt x="347415" y="132354"/>
                      <a:pt x="326433" y="155180"/>
                    </a:cubicBezTo>
                    <a:cubicBezTo>
                      <a:pt x="298533" y="185628"/>
                      <a:pt x="253835" y="195425"/>
                      <a:pt x="212243" y="203420"/>
                    </a:cubicBezTo>
                    <a:cubicBezTo>
                      <a:pt x="209530" y="245592"/>
                      <a:pt x="209136" y="289068"/>
                      <a:pt x="211705" y="331259"/>
                    </a:cubicBezTo>
                    <a:cubicBezTo>
                      <a:pt x="187181" y="335651"/>
                      <a:pt x="161186" y="331902"/>
                      <a:pt x="139106" y="320551"/>
                    </a:cubicBezTo>
                    <a:cubicBezTo>
                      <a:pt x="139106" y="268044"/>
                      <a:pt x="142213" y="218520"/>
                      <a:pt x="142213" y="166013"/>
                    </a:cubicBezTo>
                    <a:cubicBezTo>
                      <a:pt x="129082" y="159426"/>
                      <a:pt x="113899" y="156464"/>
                      <a:pt x="99151" y="157251"/>
                    </a:cubicBezTo>
                    <a:cubicBezTo>
                      <a:pt x="99007" y="161249"/>
                      <a:pt x="99007" y="165247"/>
                      <a:pt x="99007" y="169244"/>
                    </a:cubicBezTo>
                    <a:cubicBezTo>
                      <a:pt x="98592" y="201370"/>
                      <a:pt x="99959" y="233350"/>
                      <a:pt x="102114" y="265352"/>
                    </a:cubicBezTo>
                    <a:cubicBezTo>
                      <a:pt x="78687" y="266511"/>
                      <a:pt x="54577" y="267941"/>
                      <a:pt x="31152" y="266905"/>
                    </a:cubicBezTo>
                    <a:cubicBezTo>
                      <a:pt x="31152" y="264192"/>
                      <a:pt x="31152" y="261478"/>
                      <a:pt x="31006" y="258910"/>
                    </a:cubicBezTo>
                    <a:cubicBezTo>
                      <a:pt x="29929" y="193644"/>
                      <a:pt x="23012" y="137139"/>
                      <a:pt x="34259" y="72764"/>
                    </a:cubicBezTo>
                    <a:cubicBezTo>
                      <a:pt x="34673" y="70175"/>
                      <a:pt x="34673" y="67855"/>
                      <a:pt x="34404" y="65680"/>
                    </a:cubicBezTo>
                    <a:cubicBezTo>
                      <a:pt x="32229" y="52403"/>
                      <a:pt x="16653" y="44657"/>
                      <a:pt x="0" y="36662"/>
                    </a:cubicBezTo>
                    <a:cubicBezTo>
                      <a:pt x="9487" y="29184"/>
                      <a:pt x="21002" y="24545"/>
                      <a:pt x="33182" y="24793"/>
                    </a:cubicBezTo>
                    <a:cubicBezTo>
                      <a:pt x="33327" y="86704"/>
                      <a:pt x="89520" y="141137"/>
                      <a:pt x="153730" y="151079"/>
                    </a:cubicBezTo>
                    <a:cubicBezTo>
                      <a:pt x="217939" y="160876"/>
                      <a:pt x="284572" y="130946"/>
                      <a:pt x="325750" y="83099"/>
                    </a:cubicBezTo>
                    <a:cubicBezTo>
                      <a:pt x="346607" y="58969"/>
                      <a:pt x="360837" y="30344"/>
                      <a:pt x="368542" y="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30"/>
              <p:cNvSpPr/>
              <p:nvPr/>
            </p:nvSpPr>
            <p:spPr>
              <a:xfrm>
                <a:off x="5789037" y="3037315"/>
                <a:ext cx="290695" cy="535640"/>
              </a:xfrm>
              <a:custGeom>
                <a:rect b="b" l="l" r="r" t="t"/>
                <a:pathLst>
                  <a:path extrusionOk="0" h="448234" w="243259">
                    <a:moveTo>
                      <a:pt x="240171" y="181911"/>
                    </a:moveTo>
                    <a:cubicBezTo>
                      <a:pt x="238266" y="187586"/>
                      <a:pt x="235697" y="192868"/>
                      <a:pt x="232445" y="197777"/>
                    </a:cubicBezTo>
                    <a:cubicBezTo>
                      <a:pt x="232445" y="197901"/>
                      <a:pt x="232300" y="198026"/>
                      <a:pt x="232176" y="198026"/>
                    </a:cubicBezTo>
                    <a:cubicBezTo>
                      <a:pt x="213224" y="228080"/>
                      <a:pt x="173538" y="246390"/>
                      <a:pt x="155788" y="278515"/>
                    </a:cubicBezTo>
                    <a:cubicBezTo>
                      <a:pt x="137912" y="310890"/>
                      <a:pt x="169747" y="424147"/>
                      <a:pt x="183832" y="447884"/>
                    </a:cubicBezTo>
                    <a:cubicBezTo>
                      <a:pt x="183687" y="451882"/>
                      <a:pt x="128571" y="421703"/>
                      <a:pt x="119084" y="356292"/>
                    </a:cubicBezTo>
                    <a:cubicBezTo>
                      <a:pt x="115149" y="332431"/>
                      <a:pt x="68027" y="326238"/>
                      <a:pt x="48930" y="305339"/>
                    </a:cubicBezTo>
                    <a:cubicBezTo>
                      <a:pt x="40935" y="296577"/>
                      <a:pt x="35923" y="285868"/>
                      <a:pt x="32008" y="274767"/>
                    </a:cubicBezTo>
                    <a:cubicBezTo>
                      <a:pt x="30247" y="270003"/>
                      <a:pt x="28901" y="265093"/>
                      <a:pt x="27409" y="260185"/>
                    </a:cubicBezTo>
                    <a:cubicBezTo>
                      <a:pt x="20781" y="237359"/>
                      <a:pt x="14546" y="214264"/>
                      <a:pt x="8727" y="191170"/>
                    </a:cubicBezTo>
                    <a:cubicBezTo>
                      <a:pt x="2223" y="164865"/>
                      <a:pt x="-3742" y="137379"/>
                      <a:pt x="2906" y="111197"/>
                    </a:cubicBezTo>
                    <a:cubicBezTo>
                      <a:pt x="9141" y="86177"/>
                      <a:pt x="25938" y="65008"/>
                      <a:pt x="42322" y="44647"/>
                    </a:cubicBezTo>
                    <a:cubicBezTo>
                      <a:pt x="56138" y="27622"/>
                      <a:pt x="71030" y="9684"/>
                      <a:pt x="92158" y="2476"/>
                    </a:cubicBezTo>
                    <a:cubicBezTo>
                      <a:pt x="113430" y="-4753"/>
                      <a:pt x="142262" y="4154"/>
                      <a:pt x="146736" y="25178"/>
                    </a:cubicBezTo>
                    <a:lnTo>
                      <a:pt x="142531" y="27373"/>
                    </a:lnTo>
                    <a:cubicBezTo>
                      <a:pt x="137374" y="40795"/>
                      <a:pt x="139963" y="56661"/>
                      <a:pt x="149304" y="67866"/>
                    </a:cubicBezTo>
                    <a:cubicBezTo>
                      <a:pt x="158646" y="79093"/>
                      <a:pt x="174222" y="85286"/>
                      <a:pt x="189114" y="83608"/>
                    </a:cubicBezTo>
                    <a:cubicBezTo>
                      <a:pt x="189383" y="80895"/>
                      <a:pt x="213762" y="95207"/>
                      <a:pt x="222980" y="107345"/>
                    </a:cubicBezTo>
                    <a:cubicBezTo>
                      <a:pt x="239238" y="128638"/>
                      <a:pt x="248436" y="156745"/>
                      <a:pt x="240171" y="18189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30"/>
              <p:cNvSpPr/>
              <p:nvPr/>
            </p:nvSpPr>
            <p:spPr>
              <a:xfrm>
                <a:off x="5812115" y="3070563"/>
                <a:ext cx="99889" cy="214483"/>
              </a:xfrm>
              <a:custGeom>
                <a:rect b="b" l="l" r="r" t="t"/>
                <a:pathLst>
                  <a:path extrusionOk="0" h="179484" w="83589">
                    <a:moveTo>
                      <a:pt x="65333" y="692"/>
                    </a:moveTo>
                    <a:cubicBezTo>
                      <a:pt x="42923" y="4275"/>
                      <a:pt x="17218" y="46467"/>
                      <a:pt x="6758" y="72773"/>
                    </a:cubicBezTo>
                    <a:cubicBezTo>
                      <a:pt x="-12340" y="120826"/>
                      <a:pt x="15105" y="179485"/>
                      <a:pt x="15105" y="179485"/>
                    </a:cubicBezTo>
                    <a:cubicBezTo>
                      <a:pt x="15105" y="179485"/>
                      <a:pt x="12144" y="108109"/>
                      <a:pt x="45719" y="65730"/>
                    </a:cubicBezTo>
                    <a:cubicBezTo>
                      <a:pt x="68565" y="36898"/>
                      <a:pt x="106387" y="-5874"/>
                      <a:pt x="65333" y="671"/>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30"/>
              <p:cNvSpPr/>
              <p:nvPr/>
            </p:nvSpPr>
            <p:spPr>
              <a:xfrm>
                <a:off x="5827260" y="3273798"/>
                <a:ext cx="239225" cy="298999"/>
              </a:xfrm>
              <a:custGeom>
                <a:rect b="b" l="l" r="r" t="t"/>
                <a:pathLst>
                  <a:path extrusionOk="0" h="250208" w="200188">
                    <a:moveTo>
                      <a:pt x="123780" y="80490"/>
                    </a:moveTo>
                    <a:cubicBezTo>
                      <a:pt x="105904" y="112864"/>
                      <a:pt x="137740" y="226121"/>
                      <a:pt x="151824" y="249858"/>
                    </a:cubicBezTo>
                    <a:cubicBezTo>
                      <a:pt x="151680" y="253856"/>
                      <a:pt x="96563" y="223677"/>
                      <a:pt x="87077" y="158266"/>
                    </a:cubicBezTo>
                    <a:cubicBezTo>
                      <a:pt x="83141" y="134405"/>
                      <a:pt x="36020" y="128212"/>
                      <a:pt x="16922" y="107313"/>
                    </a:cubicBezTo>
                    <a:cubicBezTo>
                      <a:pt x="8927" y="98551"/>
                      <a:pt x="3915" y="87843"/>
                      <a:pt x="0" y="76741"/>
                    </a:cubicBezTo>
                    <a:cubicBezTo>
                      <a:pt x="11516" y="85254"/>
                      <a:pt x="25871" y="91965"/>
                      <a:pt x="43062" y="92607"/>
                    </a:cubicBezTo>
                    <a:cubicBezTo>
                      <a:pt x="78688" y="93891"/>
                      <a:pt x="158453" y="43455"/>
                      <a:pt x="200189" y="0"/>
                    </a:cubicBezTo>
                    <a:cubicBezTo>
                      <a:pt x="181237" y="30054"/>
                      <a:pt x="141551" y="48364"/>
                      <a:pt x="123800" y="8049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30"/>
              <p:cNvSpPr/>
              <p:nvPr/>
            </p:nvSpPr>
            <p:spPr>
              <a:xfrm>
                <a:off x="5478181" y="1275866"/>
                <a:ext cx="743156" cy="649620"/>
              </a:xfrm>
              <a:custGeom>
                <a:rect b="b" l="l" r="r" t="t"/>
                <a:pathLst>
                  <a:path extrusionOk="0" h="543615" w="621888">
                    <a:moveTo>
                      <a:pt x="621521" y="220269"/>
                    </a:moveTo>
                    <a:cubicBezTo>
                      <a:pt x="619740" y="197816"/>
                      <a:pt x="611475" y="175964"/>
                      <a:pt x="603460" y="154795"/>
                    </a:cubicBezTo>
                    <a:cubicBezTo>
                      <a:pt x="590307" y="120454"/>
                      <a:pt x="575953" y="84600"/>
                      <a:pt x="547949" y="60718"/>
                    </a:cubicBezTo>
                    <a:cubicBezTo>
                      <a:pt x="520360" y="37354"/>
                      <a:pt x="483491" y="28655"/>
                      <a:pt x="447968" y="22234"/>
                    </a:cubicBezTo>
                    <a:cubicBezTo>
                      <a:pt x="368493" y="7714"/>
                      <a:pt x="287403" y="-3409"/>
                      <a:pt x="206727" y="962"/>
                    </a:cubicBezTo>
                    <a:cubicBezTo>
                      <a:pt x="138810" y="4669"/>
                      <a:pt x="73399" y="40958"/>
                      <a:pt x="34252" y="96655"/>
                    </a:cubicBezTo>
                    <a:cubicBezTo>
                      <a:pt x="11986" y="128304"/>
                      <a:pt x="-2037" y="166767"/>
                      <a:pt x="242" y="205418"/>
                    </a:cubicBezTo>
                    <a:cubicBezTo>
                      <a:pt x="324" y="206184"/>
                      <a:pt x="324" y="207012"/>
                      <a:pt x="489" y="207779"/>
                    </a:cubicBezTo>
                    <a:cubicBezTo>
                      <a:pt x="3452" y="245580"/>
                      <a:pt x="23522" y="282800"/>
                      <a:pt x="56435" y="301690"/>
                    </a:cubicBezTo>
                    <a:cubicBezTo>
                      <a:pt x="90011" y="320933"/>
                      <a:pt x="136510" y="317722"/>
                      <a:pt x="163851" y="290381"/>
                    </a:cubicBezTo>
                    <a:lnTo>
                      <a:pt x="167144" y="291479"/>
                    </a:lnTo>
                    <a:cubicBezTo>
                      <a:pt x="170355" y="326504"/>
                      <a:pt x="200907" y="356952"/>
                      <a:pt x="235911" y="360163"/>
                    </a:cubicBezTo>
                    <a:cubicBezTo>
                      <a:pt x="253290" y="361758"/>
                      <a:pt x="276321" y="360660"/>
                      <a:pt x="281811" y="377209"/>
                    </a:cubicBezTo>
                    <a:cubicBezTo>
                      <a:pt x="285104" y="387255"/>
                      <a:pt x="279201" y="399579"/>
                      <a:pt x="285270" y="408258"/>
                    </a:cubicBezTo>
                    <a:cubicBezTo>
                      <a:pt x="294798" y="421762"/>
                      <a:pt x="321207" y="410288"/>
                      <a:pt x="330237" y="424124"/>
                    </a:cubicBezTo>
                    <a:cubicBezTo>
                      <a:pt x="337756" y="435682"/>
                      <a:pt x="324002" y="450035"/>
                      <a:pt x="324251" y="463872"/>
                    </a:cubicBezTo>
                    <a:cubicBezTo>
                      <a:pt x="324417" y="475761"/>
                      <a:pt x="334795" y="484709"/>
                      <a:pt x="344322" y="491979"/>
                    </a:cubicBezTo>
                    <a:cubicBezTo>
                      <a:pt x="368535" y="510455"/>
                      <a:pt x="394696" y="525140"/>
                      <a:pt x="418909" y="543616"/>
                    </a:cubicBezTo>
                    <a:cubicBezTo>
                      <a:pt x="410126" y="530877"/>
                      <a:pt x="401365" y="517621"/>
                      <a:pt x="397637" y="502604"/>
                    </a:cubicBezTo>
                    <a:cubicBezTo>
                      <a:pt x="393929" y="487505"/>
                      <a:pt x="396125" y="470127"/>
                      <a:pt x="406999" y="459149"/>
                    </a:cubicBezTo>
                    <a:cubicBezTo>
                      <a:pt x="418225" y="447840"/>
                      <a:pt x="435686" y="445644"/>
                      <a:pt x="451552" y="446825"/>
                    </a:cubicBezTo>
                    <a:cubicBezTo>
                      <a:pt x="467418" y="448088"/>
                      <a:pt x="483201" y="452065"/>
                      <a:pt x="499067" y="450450"/>
                    </a:cubicBezTo>
                    <a:cubicBezTo>
                      <a:pt x="530633" y="447239"/>
                      <a:pt x="556524" y="421762"/>
                      <a:pt x="568766" y="392474"/>
                    </a:cubicBezTo>
                    <a:cubicBezTo>
                      <a:pt x="581089" y="363290"/>
                      <a:pt x="578811" y="330378"/>
                      <a:pt x="577962" y="298646"/>
                    </a:cubicBezTo>
                    <a:cubicBezTo>
                      <a:pt x="604454" y="291044"/>
                      <a:pt x="620319" y="262274"/>
                      <a:pt x="621748" y="234768"/>
                    </a:cubicBezTo>
                    <a:cubicBezTo>
                      <a:pt x="621997" y="229879"/>
                      <a:pt x="621914" y="225074"/>
                      <a:pt x="621501" y="22024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6" name="Google Shape;196;p30"/>
              <p:cNvGrpSpPr/>
              <p:nvPr/>
            </p:nvGrpSpPr>
            <p:grpSpPr>
              <a:xfrm>
                <a:off x="5976199" y="1699419"/>
                <a:ext cx="374169" cy="1245541"/>
                <a:chOff x="10502000" y="3901416"/>
                <a:chExt cx="313322" cy="1042992"/>
              </a:xfrm>
            </p:grpSpPr>
            <p:sp>
              <p:nvSpPr>
                <p:cNvPr id="197" name="Google Shape;197;p30"/>
                <p:cNvSpPr/>
                <p:nvPr/>
              </p:nvSpPr>
              <p:spPr>
                <a:xfrm>
                  <a:off x="10559913" y="4053117"/>
                  <a:ext cx="235898" cy="891291"/>
                </a:xfrm>
                <a:custGeom>
                  <a:rect b="b" l="l" r="r" t="t"/>
                  <a:pathLst>
                    <a:path extrusionOk="0" h="891291" w="235898">
                      <a:moveTo>
                        <a:pt x="235898" y="891291"/>
                      </a:moveTo>
                      <a:cubicBezTo>
                        <a:pt x="127840" y="716973"/>
                        <a:pt x="93207" y="593442"/>
                        <a:pt x="98220" y="367694"/>
                      </a:cubicBezTo>
                      <a:cubicBezTo>
                        <a:pt x="100872" y="248574"/>
                        <a:pt x="65805" y="72246"/>
                        <a:pt x="0" y="0"/>
                      </a:cubicBezTo>
                    </a:path>
                  </a:pathLst>
                </a:custGeom>
                <a:noFill/>
                <a:ln cap="rnd" cmpd="sng" w="165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8" name="Google Shape;198;p30"/>
                <p:cNvGrpSpPr/>
                <p:nvPr/>
              </p:nvGrpSpPr>
              <p:grpSpPr>
                <a:xfrm>
                  <a:off x="10597486" y="3901416"/>
                  <a:ext cx="145716" cy="277592"/>
                  <a:chOff x="10597486" y="3901416"/>
                  <a:chExt cx="145716" cy="277592"/>
                </a:xfrm>
              </p:grpSpPr>
              <p:sp>
                <p:nvSpPr>
                  <p:cNvPr id="199" name="Google Shape;199;p30"/>
                  <p:cNvSpPr/>
                  <p:nvPr/>
                </p:nvSpPr>
                <p:spPr>
                  <a:xfrm>
                    <a:off x="10626380" y="3901416"/>
                    <a:ext cx="62285" cy="277592"/>
                  </a:xfrm>
                  <a:custGeom>
                    <a:rect b="b" l="l" r="r" t="t"/>
                    <a:pathLst>
                      <a:path extrusionOk="0" h="277592" w="62285">
                        <a:moveTo>
                          <a:pt x="0" y="277593"/>
                        </a:moveTo>
                        <a:cubicBezTo>
                          <a:pt x="41073" y="191241"/>
                          <a:pt x="62532" y="95631"/>
                          <a:pt x="62283"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30"/>
                  <p:cNvSpPr/>
                  <p:nvPr/>
                </p:nvSpPr>
                <p:spPr>
                  <a:xfrm>
                    <a:off x="10680274" y="3919706"/>
                    <a:ext cx="62928" cy="83866"/>
                  </a:xfrm>
                  <a:custGeom>
                    <a:rect b="b" l="l" r="r" t="t"/>
                    <a:pathLst>
                      <a:path extrusionOk="0" h="83866" w="62928">
                        <a:moveTo>
                          <a:pt x="0" y="83866"/>
                        </a:moveTo>
                        <a:cubicBezTo>
                          <a:pt x="5096" y="72867"/>
                          <a:pt x="14437" y="64458"/>
                          <a:pt x="24048" y="57043"/>
                        </a:cubicBezTo>
                        <a:cubicBezTo>
                          <a:pt x="33638" y="49628"/>
                          <a:pt x="43850" y="42772"/>
                          <a:pt x="51679" y="33492"/>
                        </a:cubicBezTo>
                        <a:cubicBezTo>
                          <a:pt x="59509" y="24234"/>
                          <a:pt x="64769" y="11889"/>
                          <a:pt x="62325"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30"/>
                  <p:cNvSpPr/>
                  <p:nvPr/>
                </p:nvSpPr>
                <p:spPr>
                  <a:xfrm>
                    <a:off x="10718365" y="3918463"/>
                    <a:ext cx="10502" cy="35439"/>
                  </a:xfrm>
                  <a:custGeom>
                    <a:rect b="b" l="l" r="r" t="t"/>
                    <a:pathLst>
                      <a:path extrusionOk="0" h="35439" w="10502">
                        <a:moveTo>
                          <a:pt x="10502" y="35440"/>
                        </a:moveTo>
                        <a:cubicBezTo>
                          <a:pt x="5324" y="24213"/>
                          <a:pt x="1761" y="12241"/>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30"/>
                  <p:cNvSpPr/>
                  <p:nvPr/>
                </p:nvSpPr>
                <p:spPr>
                  <a:xfrm>
                    <a:off x="10616293" y="3965688"/>
                    <a:ext cx="44083" cy="141343"/>
                  </a:xfrm>
                  <a:custGeom>
                    <a:rect b="b" l="l" r="r" t="t"/>
                    <a:pathLst>
                      <a:path extrusionOk="0" h="141343" w="44083">
                        <a:moveTo>
                          <a:pt x="39748" y="141344"/>
                        </a:moveTo>
                        <a:cubicBezTo>
                          <a:pt x="46044" y="130573"/>
                          <a:pt x="44822" y="116779"/>
                          <a:pt x="40286" y="105159"/>
                        </a:cubicBezTo>
                        <a:cubicBezTo>
                          <a:pt x="35730" y="93518"/>
                          <a:pt x="28231" y="83327"/>
                          <a:pt x="21997" y="72515"/>
                        </a:cubicBezTo>
                        <a:cubicBezTo>
                          <a:pt x="9258" y="50456"/>
                          <a:pt x="1657" y="2541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30"/>
                  <p:cNvSpPr/>
                  <p:nvPr/>
                </p:nvSpPr>
                <p:spPr>
                  <a:xfrm>
                    <a:off x="10640817" y="3978841"/>
                    <a:ext cx="9528" cy="59010"/>
                  </a:xfrm>
                  <a:custGeom>
                    <a:rect b="b" l="l" r="r" t="t"/>
                    <a:pathLst>
                      <a:path extrusionOk="0" h="59010" w="9528">
                        <a:moveTo>
                          <a:pt x="0" y="59011"/>
                        </a:moveTo>
                        <a:cubicBezTo>
                          <a:pt x="6089" y="39955"/>
                          <a:pt x="9321" y="20009"/>
                          <a:pt x="9528"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30"/>
                  <p:cNvSpPr/>
                  <p:nvPr/>
                </p:nvSpPr>
                <p:spPr>
                  <a:xfrm>
                    <a:off x="10597486" y="4007942"/>
                    <a:ext cx="30344" cy="8918"/>
                  </a:xfrm>
                  <a:custGeom>
                    <a:rect b="b" l="l" r="r" t="t"/>
                    <a:pathLst>
                      <a:path extrusionOk="0" h="8918" w="30344">
                        <a:moveTo>
                          <a:pt x="30344" y="8907"/>
                        </a:moveTo>
                        <a:cubicBezTo>
                          <a:pt x="19636" y="9134"/>
                          <a:pt x="8886" y="5986"/>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5" name="Google Shape;205;p30"/>
                <p:cNvGrpSpPr/>
                <p:nvPr/>
              </p:nvGrpSpPr>
              <p:grpSpPr>
                <a:xfrm>
                  <a:off x="10502000" y="4018216"/>
                  <a:ext cx="103854" cy="116467"/>
                  <a:chOff x="10502000" y="4018216"/>
                  <a:chExt cx="103854" cy="116467"/>
                </a:xfrm>
              </p:grpSpPr>
              <p:sp>
                <p:nvSpPr>
                  <p:cNvPr id="206" name="Google Shape;206;p30"/>
                  <p:cNvSpPr/>
                  <p:nvPr/>
                </p:nvSpPr>
                <p:spPr>
                  <a:xfrm>
                    <a:off x="10502000" y="4043278"/>
                    <a:ext cx="103854" cy="91405"/>
                  </a:xfrm>
                  <a:custGeom>
                    <a:rect b="b" l="l" r="r" t="t"/>
                    <a:pathLst>
                      <a:path extrusionOk="0" h="91405" w="103854">
                        <a:moveTo>
                          <a:pt x="103854" y="91405"/>
                        </a:moveTo>
                        <a:cubicBezTo>
                          <a:pt x="79724" y="90474"/>
                          <a:pt x="57395" y="77135"/>
                          <a:pt x="40639" y="59757"/>
                        </a:cubicBezTo>
                        <a:cubicBezTo>
                          <a:pt x="23882" y="42358"/>
                          <a:pt x="11848" y="2106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30"/>
                  <p:cNvSpPr/>
                  <p:nvPr/>
                </p:nvSpPr>
                <p:spPr>
                  <a:xfrm>
                    <a:off x="10532737" y="4033025"/>
                    <a:ext cx="17361" cy="74379"/>
                  </a:xfrm>
                  <a:custGeom>
                    <a:rect b="b" l="l" r="r" t="t"/>
                    <a:pathLst>
                      <a:path extrusionOk="0" h="74379" w="17361">
                        <a:moveTo>
                          <a:pt x="16135" y="74380"/>
                        </a:moveTo>
                        <a:cubicBezTo>
                          <a:pt x="20133" y="48737"/>
                          <a:pt x="14251" y="21686"/>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30"/>
                  <p:cNvSpPr/>
                  <p:nvPr/>
                </p:nvSpPr>
                <p:spPr>
                  <a:xfrm>
                    <a:off x="10541209" y="4018216"/>
                    <a:ext cx="5468" cy="30178"/>
                  </a:xfrm>
                  <a:custGeom>
                    <a:rect b="b" l="l" r="r" t="t"/>
                    <a:pathLst>
                      <a:path extrusionOk="0" h="30178" w="5468">
                        <a:moveTo>
                          <a:pt x="0" y="30179"/>
                        </a:moveTo>
                        <a:cubicBezTo>
                          <a:pt x="4329" y="20796"/>
                          <a:pt x="6151" y="10294"/>
                          <a:pt x="524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9" name="Google Shape;209;p30"/>
                <p:cNvGrpSpPr/>
                <p:nvPr/>
              </p:nvGrpSpPr>
              <p:grpSpPr>
                <a:xfrm>
                  <a:off x="10711509" y="4636762"/>
                  <a:ext cx="103813" cy="166095"/>
                  <a:chOff x="10711509" y="4636762"/>
                  <a:chExt cx="103813" cy="166095"/>
                </a:xfrm>
              </p:grpSpPr>
              <p:sp>
                <p:nvSpPr>
                  <p:cNvPr id="210" name="Google Shape;210;p30"/>
                  <p:cNvSpPr/>
                  <p:nvPr/>
                </p:nvSpPr>
                <p:spPr>
                  <a:xfrm>
                    <a:off x="10721757" y="4638108"/>
                    <a:ext cx="41108" cy="164749"/>
                  </a:xfrm>
                  <a:custGeom>
                    <a:rect b="b" l="l" r="r" t="t"/>
                    <a:pathLst>
                      <a:path extrusionOk="0" h="164749" w="41108">
                        <a:moveTo>
                          <a:pt x="358" y="164750"/>
                        </a:moveTo>
                        <a:cubicBezTo>
                          <a:pt x="-2542" y="136000"/>
                          <a:pt x="12765" y="109053"/>
                          <a:pt x="25316" y="83017"/>
                        </a:cubicBezTo>
                        <a:cubicBezTo>
                          <a:pt x="37848" y="56981"/>
                          <a:pt x="47977" y="25912"/>
                          <a:pt x="35217"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30"/>
                  <p:cNvSpPr/>
                  <p:nvPr/>
                </p:nvSpPr>
                <p:spPr>
                  <a:xfrm>
                    <a:off x="10729344" y="4733035"/>
                    <a:ext cx="85978" cy="24710"/>
                  </a:xfrm>
                  <a:custGeom>
                    <a:rect b="b" l="l" r="r" t="t"/>
                    <a:pathLst>
                      <a:path extrusionOk="0" h="24710" w="85978">
                        <a:moveTo>
                          <a:pt x="0" y="24710"/>
                        </a:moveTo>
                        <a:cubicBezTo>
                          <a:pt x="26180" y="9880"/>
                          <a:pt x="55903" y="1325"/>
                          <a:pt x="85978"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30"/>
                  <p:cNvSpPr/>
                  <p:nvPr/>
                </p:nvSpPr>
                <p:spPr>
                  <a:xfrm>
                    <a:off x="10711509" y="4647926"/>
                    <a:ext cx="46002" cy="43890"/>
                  </a:xfrm>
                  <a:custGeom>
                    <a:rect b="b" l="l" r="r" t="t"/>
                    <a:pathLst>
                      <a:path extrusionOk="0" h="43890" w="46002">
                        <a:moveTo>
                          <a:pt x="46003" y="43890"/>
                        </a:moveTo>
                        <a:cubicBezTo>
                          <a:pt x="27942" y="32519"/>
                          <a:pt x="12200" y="17502"/>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30"/>
                  <p:cNvSpPr/>
                  <p:nvPr/>
                </p:nvSpPr>
                <p:spPr>
                  <a:xfrm>
                    <a:off x="10764224" y="4637445"/>
                    <a:ext cx="31938" cy="31193"/>
                  </a:xfrm>
                  <a:custGeom>
                    <a:rect b="b" l="l" r="r" t="t"/>
                    <a:pathLst>
                      <a:path extrusionOk="0" h="31193" w="31938">
                        <a:moveTo>
                          <a:pt x="0" y="31194"/>
                        </a:moveTo>
                        <a:cubicBezTo>
                          <a:pt x="12096" y="22453"/>
                          <a:pt x="22908" y="11889"/>
                          <a:pt x="31939"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30"/>
                  <p:cNvSpPr/>
                  <p:nvPr/>
                </p:nvSpPr>
                <p:spPr>
                  <a:xfrm>
                    <a:off x="10763064" y="4743805"/>
                    <a:ext cx="41032" cy="15865"/>
                  </a:xfrm>
                  <a:custGeom>
                    <a:rect b="b" l="l" r="r" t="t"/>
                    <a:pathLst>
                      <a:path extrusionOk="0" h="15865" w="41032">
                        <a:moveTo>
                          <a:pt x="0" y="0"/>
                        </a:moveTo>
                        <a:cubicBezTo>
                          <a:pt x="11827" y="8990"/>
                          <a:pt x="26243" y="14561"/>
                          <a:pt x="41032" y="1586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30"/>
                  <p:cNvSpPr/>
                  <p:nvPr/>
                </p:nvSpPr>
                <p:spPr>
                  <a:xfrm>
                    <a:off x="10794236" y="4700371"/>
                    <a:ext cx="19470" cy="32415"/>
                  </a:xfrm>
                  <a:custGeom>
                    <a:rect b="b" l="l" r="r" t="t"/>
                    <a:pathLst>
                      <a:path extrusionOk="0" h="32415" w="19470">
                        <a:moveTo>
                          <a:pt x="0" y="32415"/>
                        </a:moveTo>
                        <a:cubicBezTo>
                          <a:pt x="312" y="19242"/>
                          <a:pt x="7975" y="6462"/>
                          <a:pt x="19471"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30"/>
                  <p:cNvSpPr/>
                  <p:nvPr/>
                </p:nvSpPr>
                <p:spPr>
                  <a:xfrm>
                    <a:off x="10734376" y="4636762"/>
                    <a:ext cx="2759" cy="34424"/>
                  </a:xfrm>
                  <a:custGeom>
                    <a:rect b="b" l="l" r="r" t="t"/>
                    <a:pathLst>
                      <a:path extrusionOk="0" h="34424" w="2759">
                        <a:moveTo>
                          <a:pt x="0" y="34424"/>
                        </a:moveTo>
                        <a:cubicBezTo>
                          <a:pt x="3294" y="23302"/>
                          <a:pt x="3646" y="11309"/>
                          <a:pt x="1015"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7" name="Google Shape;217;p30"/>
              <p:cNvGrpSpPr/>
              <p:nvPr/>
            </p:nvGrpSpPr>
            <p:grpSpPr>
              <a:xfrm>
                <a:off x="5593496" y="1792176"/>
                <a:ext cx="580559" cy="922178"/>
                <a:chOff x="10181532" y="3979089"/>
                <a:chExt cx="486149" cy="772214"/>
              </a:xfrm>
            </p:grpSpPr>
            <p:grpSp>
              <p:nvGrpSpPr>
                <p:cNvPr id="218" name="Google Shape;218;p30"/>
                <p:cNvGrpSpPr/>
                <p:nvPr/>
              </p:nvGrpSpPr>
              <p:grpSpPr>
                <a:xfrm>
                  <a:off x="10313948" y="4052786"/>
                  <a:ext cx="353733" cy="698517"/>
                  <a:chOff x="10313948" y="4052786"/>
                  <a:chExt cx="353733" cy="698517"/>
                </a:xfrm>
              </p:grpSpPr>
              <p:sp>
                <p:nvSpPr>
                  <p:cNvPr id="219" name="Google Shape;219;p30"/>
                  <p:cNvSpPr/>
                  <p:nvPr/>
                </p:nvSpPr>
                <p:spPr>
                  <a:xfrm>
                    <a:off x="10508690" y="4090338"/>
                    <a:ext cx="158991" cy="660965"/>
                  </a:xfrm>
                  <a:custGeom>
                    <a:rect b="b" l="l" r="r" t="t"/>
                    <a:pathLst>
                      <a:path extrusionOk="0" h="660965" w="158991">
                        <a:moveTo>
                          <a:pt x="0" y="0"/>
                        </a:moveTo>
                        <a:cubicBezTo>
                          <a:pt x="0" y="0"/>
                          <a:pt x="79495" y="136456"/>
                          <a:pt x="79495" y="279768"/>
                        </a:cubicBezTo>
                        <a:cubicBezTo>
                          <a:pt x="79495" y="468005"/>
                          <a:pt x="158992" y="660965"/>
                          <a:pt x="158992" y="660965"/>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30"/>
                  <p:cNvSpPr/>
                  <p:nvPr/>
                </p:nvSpPr>
                <p:spPr>
                  <a:xfrm>
                    <a:off x="10313948" y="4052786"/>
                    <a:ext cx="240910" cy="161414"/>
                  </a:xfrm>
                  <a:custGeom>
                    <a:rect b="b" l="l" r="r" t="t"/>
                    <a:pathLst>
                      <a:path extrusionOk="0" h="161414" w="240910">
                        <a:moveTo>
                          <a:pt x="240910" y="161415"/>
                        </a:moveTo>
                        <a:cubicBezTo>
                          <a:pt x="156713" y="113734"/>
                          <a:pt x="76119" y="59736"/>
                          <a:pt x="0" y="0"/>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1" name="Google Shape;221;p30"/>
                <p:cNvGrpSpPr/>
                <p:nvPr/>
              </p:nvGrpSpPr>
              <p:grpSpPr>
                <a:xfrm>
                  <a:off x="10366186" y="4025548"/>
                  <a:ext cx="85025" cy="125747"/>
                  <a:chOff x="10366186" y="4025548"/>
                  <a:chExt cx="85025" cy="125747"/>
                </a:xfrm>
              </p:grpSpPr>
              <p:sp>
                <p:nvSpPr>
                  <p:cNvPr id="222" name="Google Shape;222;p30"/>
                  <p:cNvSpPr/>
                  <p:nvPr/>
                </p:nvSpPr>
                <p:spPr>
                  <a:xfrm>
                    <a:off x="10368734" y="4032031"/>
                    <a:ext cx="82477" cy="119264"/>
                  </a:xfrm>
                  <a:custGeom>
                    <a:rect b="b" l="l" r="r" t="t"/>
                    <a:pathLst>
                      <a:path extrusionOk="0" h="119264" w="82477">
                        <a:moveTo>
                          <a:pt x="82478" y="119264"/>
                        </a:moveTo>
                        <a:cubicBezTo>
                          <a:pt x="66882" y="72847"/>
                          <a:pt x="37925" y="30986"/>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30"/>
                  <p:cNvSpPr/>
                  <p:nvPr/>
                </p:nvSpPr>
                <p:spPr>
                  <a:xfrm>
                    <a:off x="10414861" y="4025548"/>
                    <a:ext cx="6814" cy="66094"/>
                  </a:xfrm>
                  <a:custGeom>
                    <a:rect b="b" l="l" r="r" t="t"/>
                    <a:pathLst>
                      <a:path extrusionOk="0" h="66094" w="6814">
                        <a:moveTo>
                          <a:pt x="6815" y="66095"/>
                        </a:moveTo>
                        <a:cubicBezTo>
                          <a:pt x="4536" y="44056"/>
                          <a:pt x="2279" y="2201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 name="Google Shape;224;p30"/>
                  <p:cNvSpPr/>
                  <p:nvPr/>
                </p:nvSpPr>
                <p:spPr>
                  <a:xfrm>
                    <a:off x="10366186" y="4059351"/>
                    <a:ext cx="27754" cy="1460"/>
                  </a:xfrm>
                  <a:custGeom>
                    <a:rect b="b" l="l" r="r" t="t"/>
                    <a:pathLst>
                      <a:path extrusionOk="0" h="1460" w="27754">
                        <a:moveTo>
                          <a:pt x="27755" y="0"/>
                        </a:moveTo>
                        <a:cubicBezTo>
                          <a:pt x="18641" y="1947"/>
                          <a:pt x="9113" y="1947"/>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5" name="Google Shape;225;p30"/>
                <p:cNvGrpSpPr/>
                <p:nvPr/>
              </p:nvGrpSpPr>
              <p:grpSpPr>
                <a:xfrm>
                  <a:off x="10181532" y="3979089"/>
                  <a:ext cx="172702" cy="119906"/>
                  <a:chOff x="10181532" y="3979089"/>
                  <a:chExt cx="172702" cy="119906"/>
                </a:xfrm>
              </p:grpSpPr>
              <p:sp>
                <p:nvSpPr>
                  <p:cNvPr id="226" name="Google Shape;226;p30"/>
                  <p:cNvSpPr/>
                  <p:nvPr/>
                </p:nvSpPr>
                <p:spPr>
                  <a:xfrm>
                    <a:off x="10223351" y="4006637"/>
                    <a:ext cx="130883" cy="82279"/>
                  </a:xfrm>
                  <a:custGeom>
                    <a:rect b="b" l="l" r="r" t="t"/>
                    <a:pathLst>
                      <a:path extrusionOk="0" h="82279" w="130883">
                        <a:moveTo>
                          <a:pt x="130884" y="80511"/>
                        </a:moveTo>
                        <a:cubicBezTo>
                          <a:pt x="103294" y="85461"/>
                          <a:pt x="73944" y="79910"/>
                          <a:pt x="50083" y="65225"/>
                        </a:cubicBezTo>
                        <a:cubicBezTo>
                          <a:pt x="26201" y="50539"/>
                          <a:pt x="8015" y="26864"/>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 name="Google Shape;227;p30"/>
                  <p:cNvSpPr/>
                  <p:nvPr/>
                </p:nvSpPr>
                <p:spPr>
                  <a:xfrm>
                    <a:off x="10251976" y="3979089"/>
                    <a:ext cx="10149" cy="84487"/>
                  </a:xfrm>
                  <a:custGeom>
                    <a:rect b="b" l="l" r="r" t="t"/>
                    <a:pathLst>
                      <a:path extrusionOk="0" h="84487" w="10149">
                        <a:moveTo>
                          <a:pt x="10149" y="84487"/>
                        </a:moveTo>
                        <a:cubicBezTo>
                          <a:pt x="1844" y="56960"/>
                          <a:pt x="15742" y="2404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 name="Google Shape;228;p30"/>
                  <p:cNvSpPr/>
                  <p:nvPr/>
                </p:nvSpPr>
                <p:spPr>
                  <a:xfrm>
                    <a:off x="10181532" y="4028075"/>
                    <a:ext cx="51699" cy="11595"/>
                  </a:xfrm>
                  <a:custGeom>
                    <a:rect b="b" l="l" r="r" t="t"/>
                    <a:pathLst>
                      <a:path extrusionOk="0" h="11595" w="51699">
                        <a:moveTo>
                          <a:pt x="51699" y="10895"/>
                        </a:moveTo>
                        <a:cubicBezTo>
                          <a:pt x="33906" y="13318"/>
                          <a:pt x="15306" y="9404"/>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 name="Google Shape;229;p30"/>
                  <p:cNvSpPr/>
                  <p:nvPr/>
                </p:nvSpPr>
                <p:spPr>
                  <a:xfrm>
                    <a:off x="10243463" y="4083565"/>
                    <a:ext cx="52237" cy="15430"/>
                  </a:xfrm>
                  <a:custGeom>
                    <a:rect b="b" l="l" r="r" t="t"/>
                    <a:pathLst>
                      <a:path extrusionOk="0" h="15430" w="52237">
                        <a:moveTo>
                          <a:pt x="52237" y="0"/>
                        </a:moveTo>
                        <a:cubicBezTo>
                          <a:pt x="36102" y="8575"/>
                          <a:pt x="18207" y="13857"/>
                          <a:pt x="0" y="1543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0" name="Google Shape;230;p30"/>
              <p:cNvGrpSpPr/>
              <p:nvPr/>
            </p:nvGrpSpPr>
            <p:grpSpPr>
              <a:xfrm>
                <a:off x="6262559" y="2689471"/>
                <a:ext cx="1267108" cy="2384968"/>
                <a:chOff x="10741792" y="4730466"/>
                <a:chExt cx="1061052" cy="1997126"/>
              </a:xfrm>
            </p:grpSpPr>
            <p:sp>
              <p:nvSpPr>
                <p:cNvPr id="231" name="Google Shape;231;p30"/>
                <p:cNvSpPr/>
                <p:nvPr/>
              </p:nvSpPr>
              <p:spPr>
                <a:xfrm>
                  <a:off x="10741792" y="4779611"/>
                  <a:ext cx="1020861" cy="1947981"/>
                </a:xfrm>
                <a:custGeom>
                  <a:rect b="b" l="l" r="r" t="t"/>
                  <a:pathLst>
                    <a:path extrusionOk="0" h="1947981" w="1020861">
                      <a:moveTo>
                        <a:pt x="0" y="102970"/>
                      </a:moveTo>
                      <a:cubicBezTo>
                        <a:pt x="0" y="102970"/>
                        <a:pt x="261809" y="-103185"/>
                        <a:pt x="478734" y="67903"/>
                      </a:cubicBezTo>
                      <a:cubicBezTo>
                        <a:pt x="677080" y="224346"/>
                        <a:pt x="475939" y="542805"/>
                        <a:pt x="610033" y="903187"/>
                      </a:cubicBezTo>
                      <a:cubicBezTo>
                        <a:pt x="737458" y="1245631"/>
                        <a:pt x="1029073" y="1562475"/>
                        <a:pt x="1020685" y="1947981"/>
                      </a:cubicBezTo>
                    </a:path>
                  </a:pathLst>
                </a:custGeom>
                <a:noFill/>
                <a:ln cap="rnd" cmpd="sng" w="165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2" name="Google Shape;232;p30"/>
                <p:cNvGrpSpPr/>
                <p:nvPr/>
              </p:nvGrpSpPr>
              <p:grpSpPr>
                <a:xfrm>
                  <a:off x="10887237" y="4810645"/>
                  <a:ext cx="148365" cy="109094"/>
                  <a:chOff x="10887237" y="4810645"/>
                  <a:chExt cx="148365" cy="109094"/>
                </a:xfrm>
              </p:grpSpPr>
              <p:sp>
                <p:nvSpPr>
                  <p:cNvPr id="233" name="Google Shape;233;p30"/>
                  <p:cNvSpPr/>
                  <p:nvPr/>
                </p:nvSpPr>
                <p:spPr>
                  <a:xfrm>
                    <a:off x="10887237" y="4810645"/>
                    <a:ext cx="112801" cy="70609"/>
                  </a:xfrm>
                  <a:custGeom>
                    <a:rect b="b" l="l" r="r" t="t"/>
                    <a:pathLst>
                      <a:path extrusionOk="0" h="70609" w="112801">
                        <a:moveTo>
                          <a:pt x="0" y="0"/>
                        </a:moveTo>
                        <a:cubicBezTo>
                          <a:pt x="8699" y="-41"/>
                          <a:pt x="16942" y="4164"/>
                          <a:pt x="23674" y="9673"/>
                        </a:cubicBezTo>
                        <a:cubicBezTo>
                          <a:pt x="30406" y="15182"/>
                          <a:pt x="35957" y="21956"/>
                          <a:pt x="42005" y="28232"/>
                        </a:cubicBezTo>
                        <a:cubicBezTo>
                          <a:pt x="61309" y="48261"/>
                          <a:pt x="86020" y="63050"/>
                          <a:pt x="112802" y="7061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30"/>
                  <p:cNvSpPr/>
                  <p:nvPr/>
                </p:nvSpPr>
                <p:spPr>
                  <a:xfrm>
                    <a:off x="10920027" y="4834216"/>
                    <a:ext cx="12197" cy="68145"/>
                  </a:xfrm>
                  <a:custGeom>
                    <a:rect b="b" l="l" r="r" t="t"/>
                    <a:pathLst>
                      <a:path extrusionOk="0" h="68145" w="12197">
                        <a:moveTo>
                          <a:pt x="1987" y="0"/>
                        </a:moveTo>
                        <a:cubicBezTo>
                          <a:pt x="-2695" y="22971"/>
                          <a:pt x="971" y="47556"/>
                          <a:pt x="12198" y="6814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 name="Google Shape;235;p30"/>
                  <p:cNvSpPr/>
                  <p:nvPr/>
                </p:nvSpPr>
                <p:spPr>
                  <a:xfrm>
                    <a:off x="10976488" y="4849587"/>
                    <a:ext cx="56815" cy="22325"/>
                  </a:xfrm>
                  <a:custGeom>
                    <a:rect b="b" l="l" r="r" t="t"/>
                    <a:pathLst>
                      <a:path extrusionOk="0" h="22325" w="56815">
                        <a:moveTo>
                          <a:pt x="0" y="22326"/>
                        </a:moveTo>
                        <a:cubicBezTo>
                          <a:pt x="14851" y="7599"/>
                          <a:pt x="35916" y="-644"/>
                          <a:pt x="56816" y="3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 name="Google Shape;236;p30"/>
                  <p:cNvSpPr/>
                  <p:nvPr/>
                </p:nvSpPr>
                <p:spPr>
                  <a:xfrm>
                    <a:off x="11008490" y="4855343"/>
                    <a:ext cx="27112" cy="19739"/>
                  </a:xfrm>
                  <a:custGeom>
                    <a:rect b="b" l="l" r="r" t="t"/>
                    <a:pathLst>
                      <a:path extrusionOk="0" h="19739" w="27112">
                        <a:moveTo>
                          <a:pt x="0" y="0"/>
                        </a:moveTo>
                        <a:cubicBezTo>
                          <a:pt x="6337" y="9487"/>
                          <a:pt x="16134" y="16612"/>
                          <a:pt x="27113" y="1973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 name="Google Shape;237;p30"/>
                  <p:cNvSpPr/>
                  <p:nvPr/>
                </p:nvSpPr>
                <p:spPr>
                  <a:xfrm>
                    <a:off x="10922034" y="4869283"/>
                    <a:ext cx="36557" cy="23778"/>
                  </a:xfrm>
                  <a:custGeom>
                    <a:rect b="b" l="l" r="r" t="t"/>
                    <a:pathLst>
                      <a:path extrusionOk="0" h="23778" w="36557">
                        <a:moveTo>
                          <a:pt x="0" y="0"/>
                        </a:moveTo>
                        <a:cubicBezTo>
                          <a:pt x="12179" y="7933"/>
                          <a:pt x="24379" y="15845"/>
                          <a:pt x="36558" y="2377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30"/>
                  <p:cNvSpPr/>
                  <p:nvPr/>
                </p:nvSpPr>
                <p:spPr>
                  <a:xfrm>
                    <a:off x="10914640" y="4888587"/>
                    <a:ext cx="10522" cy="31152"/>
                  </a:xfrm>
                  <a:custGeom>
                    <a:rect b="b" l="l" r="r" t="t"/>
                    <a:pathLst>
                      <a:path extrusionOk="0" h="31152" w="10522">
                        <a:moveTo>
                          <a:pt x="10522" y="0"/>
                        </a:moveTo>
                        <a:cubicBezTo>
                          <a:pt x="5012" y="9570"/>
                          <a:pt x="1408" y="20216"/>
                          <a:pt x="0" y="311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9" name="Google Shape;239;p30"/>
                <p:cNvGrpSpPr/>
                <p:nvPr/>
              </p:nvGrpSpPr>
              <p:grpSpPr>
                <a:xfrm>
                  <a:off x="11155509" y="4730466"/>
                  <a:ext cx="107519" cy="74130"/>
                  <a:chOff x="11155509" y="4730466"/>
                  <a:chExt cx="107519" cy="74130"/>
                </a:xfrm>
              </p:grpSpPr>
              <p:sp>
                <p:nvSpPr>
                  <p:cNvPr id="240" name="Google Shape;240;p30"/>
                  <p:cNvSpPr/>
                  <p:nvPr/>
                </p:nvSpPr>
                <p:spPr>
                  <a:xfrm>
                    <a:off x="11155509" y="4746166"/>
                    <a:ext cx="100870" cy="58430"/>
                  </a:xfrm>
                  <a:custGeom>
                    <a:rect b="b" l="l" r="r" t="t"/>
                    <a:pathLst>
                      <a:path extrusionOk="0" h="58430" w="100870">
                        <a:moveTo>
                          <a:pt x="0" y="58431"/>
                        </a:moveTo>
                        <a:cubicBezTo>
                          <a:pt x="37511" y="47018"/>
                          <a:pt x="62303" y="7001"/>
                          <a:pt x="100871"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30"/>
                  <p:cNvSpPr/>
                  <p:nvPr/>
                </p:nvSpPr>
                <p:spPr>
                  <a:xfrm>
                    <a:off x="11191927" y="4730466"/>
                    <a:ext cx="15611" cy="51781"/>
                  </a:xfrm>
                  <a:custGeom>
                    <a:rect b="b" l="l" r="r" t="t"/>
                    <a:pathLst>
                      <a:path extrusionOk="0" h="51781" w="15611">
                        <a:moveTo>
                          <a:pt x="2190" y="51782"/>
                        </a:moveTo>
                        <a:cubicBezTo>
                          <a:pt x="-3423" y="33844"/>
                          <a:pt x="2004" y="12945"/>
                          <a:pt x="15612"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 name="Google Shape;242;p30"/>
                  <p:cNvSpPr/>
                  <p:nvPr/>
                </p:nvSpPr>
                <p:spPr>
                  <a:xfrm>
                    <a:off x="11183865" y="4731357"/>
                    <a:ext cx="6690" cy="23426"/>
                  </a:xfrm>
                  <a:custGeom>
                    <a:rect b="b" l="l" r="r" t="t"/>
                    <a:pathLst>
                      <a:path extrusionOk="0" h="23426" w="6690">
                        <a:moveTo>
                          <a:pt x="6690" y="23426"/>
                        </a:moveTo>
                        <a:cubicBezTo>
                          <a:pt x="2361" y="16425"/>
                          <a:pt x="20" y="8223"/>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 name="Google Shape;243;p30"/>
                  <p:cNvSpPr/>
                  <p:nvPr/>
                </p:nvSpPr>
                <p:spPr>
                  <a:xfrm>
                    <a:off x="11209507" y="4772616"/>
                    <a:ext cx="53521" cy="7833"/>
                  </a:xfrm>
                  <a:custGeom>
                    <a:rect b="b" l="l" r="r" t="t"/>
                    <a:pathLst>
                      <a:path extrusionOk="0" h="7833" w="53521">
                        <a:moveTo>
                          <a:pt x="0" y="0"/>
                        </a:moveTo>
                        <a:cubicBezTo>
                          <a:pt x="17316" y="5303"/>
                          <a:pt x="35419" y="7954"/>
                          <a:pt x="53521" y="782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 name="Google Shape;244;p30"/>
                  <p:cNvSpPr/>
                  <p:nvPr/>
                </p:nvSpPr>
                <p:spPr>
                  <a:xfrm>
                    <a:off x="11232125" y="4779327"/>
                    <a:ext cx="18641" cy="23364"/>
                  </a:xfrm>
                  <a:custGeom>
                    <a:rect b="b" l="l" r="r" t="t"/>
                    <a:pathLst>
                      <a:path extrusionOk="0" h="23364" w="18641">
                        <a:moveTo>
                          <a:pt x="0" y="0"/>
                        </a:moveTo>
                        <a:cubicBezTo>
                          <a:pt x="41" y="10750"/>
                          <a:pt x="8182" y="20920"/>
                          <a:pt x="18641" y="2336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5" name="Google Shape;245;p30"/>
                <p:cNvGrpSpPr/>
                <p:nvPr/>
              </p:nvGrpSpPr>
              <p:grpSpPr>
                <a:xfrm>
                  <a:off x="11167170" y="5095342"/>
                  <a:ext cx="146377" cy="142649"/>
                  <a:chOff x="11167170" y="5095342"/>
                  <a:chExt cx="146377" cy="142649"/>
                </a:xfrm>
              </p:grpSpPr>
              <p:sp>
                <p:nvSpPr>
                  <p:cNvPr id="246" name="Google Shape;246;p30"/>
                  <p:cNvSpPr/>
                  <p:nvPr/>
                </p:nvSpPr>
                <p:spPr>
                  <a:xfrm>
                    <a:off x="11192586" y="5100086"/>
                    <a:ext cx="120961" cy="137905"/>
                  </a:xfrm>
                  <a:custGeom>
                    <a:rect b="b" l="l" r="r" t="t"/>
                    <a:pathLst>
                      <a:path extrusionOk="0" h="137905" w="120961">
                        <a:moveTo>
                          <a:pt x="120961" y="0"/>
                        </a:moveTo>
                        <a:cubicBezTo>
                          <a:pt x="112573" y="19553"/>
                          <a:pt x="95298" y="33824"/>
                          <a:pt x="77465" y="45444"/>
                        </a:cubicBezTo>
                        <a:cubicBezTo>
                          <a:pt x="59631" y="57064"/>
                          <a:pt x="40451" y="66965"/>
                          <a:pt x="24937" y="81546"/>
                        </a:cubicBezTo>
                        <a:cubicBezTo>
                          <a:pt x="9423" y="96107"/>
                          <a:pt x="-2259" y="116799"/>
                          <a:pt x="371" y="13790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 name="Google Shape;247;p30"/>
                  <p:cNvSpPr/>
                  <p:nvPr/>
                </p:nvSpPr>
                <p:spPr>
                  <a:xfrm>
                    <a:off x="11273509" y="5146317"/>
                    <a:ext cx="3898" cy="86061"/>
                  </a:xfrm>
                  <a:custGeom>
                    <a:rect b="b" l="l" r="r" t="t"/>
                    <a:pathLst>
                      <a:path extrusionOk="0" h="86061" w="3898">
                        <a:moveTo>
                          <a:pt x="0" y="0"/>
                        </a:moveTo>
                        <a:cubicBezTo>
                          <a:pt x="3065" y="28562"/>
                          <a:pt x="4329" y="57333"/>
                          <a:pt x="3770" y="8606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 name="Google Shape;248;p30"/>
                  <p:cNvSpPr/>
                  <p:nvPr/>
                </p:nvSpPr>
                <p:spPr>
                  <a:xfrm>
                    <a:off x="11171064" y="5118488"/>
                    <a:ext cx="121998" cy="14924"/>
                  </a:xfrm>
                  <a:custGeom>
                    <a:rect b="b" l="l" r="r" t="t"/>
                    <a:pathLst>
                      <a:path extrusionOk="0" h="14924" w="121998">
                        <a:moveTo>
                          <a:pt x="121998" y="6018"/>
                        </a:moveTo>
                        <a:cubicBezTo>
                          <a:pt x="101078" y="7240"/>
                          <a:pt x="80365" y="2145"/>
                          <a:pt x="59466" y="467"/>
                        </a:cubicBezTo>
                        <a:cubicBezTo>
                          <a:pt x="38588" y="-1210"/>
                          <a:pt x="15845" y="1192"/>
                          <a:pt x="0" y="1492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 name="Google Shape;249;p30"/>
                  <p:cNvSpPr/>
                  <p:nvPr/>
                </p:nvSpPr>
                <p:spPr>
                  <a:xfrm>
                    <a:off x="11190782" y="5095342"/>
                    <a:ext cx="54619" cy="23053"/>
                  </a:xfrm>
                  <a:custGeom>
                    <a:rect b="b" l="l" r="r" t="t"/>
                    <a:pathLst>
                      <a:path extrusionOk="0" h="23053" w="54619">
                        <a:moveTo>
                          <a:pt x="54620" y="23053"/>
                        </a:moveTo>
                        <a:cubicBezTo>
                          <a:pt x="39105" y="10398"/>
                          <a:pt x="19905" y="2279"/>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 name="Google Shape;250;p30"/>
                  <p:cNvSpPr/>
                  <p:nvPr/>
                </p:nvSpPr>
                <p:spPr>
                  <a:xfrm>
                    <a:off x="11189808" y="5122145"/>
                    <a:ext cx="19035" cy="40286"/>
                  </a:xfrm>
                  <a:custGeom>
                    <a:rect b="b" l="l" r="r" t="t"/>
                    <a:pathLst>
                      <a:path extrusionOk="0" h="40286" w="19035">
                        <a:moveTo>
                          <a:pt x="19036" y="0"/>
                        </a:moveTo>
                        <a:cubicBezTo>
                          <a:pt x="14831" y="14313"/>
                          <a:pt x="8389" y="27942"/>
                          <a:pt x="0" y="4028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30"/>
                  <p:cNvSpPr/>
                  <p:nvPr/>
                </p:nvSpPr>
                <p:spPr>
                  <a:xfrm>
                    <a:off x="11233596" y="5168168"/>
                    <a:ext cx="2816" cy="48198"/>
                  </a:xfrm>
                  <a:custGeom>
                    <a:rect b="b" l="l" r="r" t="t"/>
                    <a:pathLst>
                      <a:path extrusionOk="0" h="48198" w="2816">
                        <a:moveTo>
                          <a:pt x="2817" y="0"/>
                        </a:moveTo>
                        <a:cubicBezTo>
                          <a:pt x="1885" y="16073"/>
                          <a:pt x="932" y="32126"/>
                          <a:pt x="0" y="4819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30"/>
                  <p:cNvSpPr/>
                  <p:nvPr/>
                </p:nvSpPr>
                <p:spPr>
                  <a:xfrm>
                    <a:off x="11167170" y="5190538"/>
                    <a:ext cx="36557" cy="15078"/>
                  </a:xfrm>
                  <a:custGeom>
                    <a:rect b="b" l="l" r="r" t="t"/>
                    <a:pathLst>
                      <a:path extrusionOk="0" h="15078" w="36557">
                        <a:moveTo>
                          <a:pt x="36558" y="0"/>
                        </a:moveTo>
                        <a:cubicBezTo>
                          <a:pt x="23177" y="891"/>
                          <a:pt x="10108" y="6276"/>
                          <a:pt x="0" y="1507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30"/>
                  <p:cNvSpPr/>
                  <p:nvPr/>
                </p:nvSpPr>
                <p:spPr>
                  <a:xfrm>
                    <a:off x="11250746" y="5184511"/>
                    <a:ext cx="22203" cy="27154"/>
                  </a:xfrm>
                  <a:custGeom>
                    <a:rect b="b" l="l" r="r" t="t"/>
                    <a:pathLst>
                      <a:path extrusionOk="0" h="27154" w="22203">
                        <a:moveTo>
                          <a:pt x="22204" y="0"/>
                        </a:moveTo>
                        <a:cubicBezTo>
                          <a:pt x="12137" y="6359"/>
                          <a:pt x="4225" y="16032"/>
                          <a:pt x="0" y="2715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4" name="Google Shape;254;p30"/>
                <p:cNvGrpSpPr/>
                <p:nvPr/>
              </p:nvGrpSpPr>
              <p:grpSpPr>
                <a:xfrm>
                  <a:off x="11300022" y="5347231"/>
                  <a:ext cx="140308" cy="111351"/>
                  <a:chOff x="11300022" y="5347231"/>
                  <a:chExt cx="140308" cy="111351"/>
                </a:xfrm>
              </p:grpSpPr>
              <p:sp>
                <p:nvSpPr>
                  <p:cNvPr id="255" name="Google Shape;255;p30"/>
                  <p:cNvSpPr/>
                  <p:nvPr/>
                </p:nvSpPr>
                <p:spPr>
                  <a:xfrm>
                    <a:off x="11300022" y="5347231"/>
                    <a:ext cx="124441" cy="105241"/>
                  </a:xfrm>
                  <a:custGeom>
                    <a:rect b="b" l="l" r="r" t="t"/>
                    <a:pathLst>
                      <a:path extrusionOk="0" h="105241" w="124441">
                        <a:moveTo>
                          <a:pt x="0" y="0"/>
                        </a:moveTo>
                        <a:cubicBezTo>
                          <a:pt x="11371" y="22805"/>
                          <a:pt x="38070" y="32312"/>
                          <a:pt x="60295" y="44781"/>
                        </a:cubicBezTo>
                        <a:cubicBezTo>
                          <a:pt x="86186" y="59280"/>
                          <a:pt x="108431" y="80241"/>
                          <a:pt x="124442" y="10524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30"/>
                  <p:cNvSpPr/>
                  <p:nvPr/>
                </p:nvSpPr>
                <p:spPr>
                  <a:xfrm>
                    <a:off x="11337485" y="5380971"/>
                    <a:ext cx="16100" cy="77611"/>
                  </a:xfrm>
                  <a:custGeom>
                    <a:rect b="b" l="l" r="r" t="t"/>
                    <a:pathLst>
                      <a:path extrusionOk="0" h="77611" w="16100">
                        <a:moveTo>
                          <a:pt x="690" y="0"/>
                        </a:moveTo>
                        <a:cubicBezTo>
                          <a:pt x="-2045" y="26637"/>
                          <a:pt x="3403" y="54040"/>
                          <a:pt x="16100" y="7761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30"/>
                  <p:cNvSpPr/>
                  <p:nvPr/>
                </p:nvSpPr>
                <p:spPr>
                  <a:xfrm>
                    <a:off x="11360151" y="5383187"/>
                    <a:ext cx="75145" cy="6463"/>
                  </a:xfrm>
                  <a:custGeom>
                    <a:rect b="b" l="l" r="r" t="t"/>
                    <a:pathLst>
                      <a:path extrusionOk="0" h="6463" w="75145">
                        <a:moveTo>
                          <a:pt x="0" y="6463"/>
                        </a:moveTo>
                        <a:cubicBezTo>
                          <a:pt x="24193" y="-1159"/>
                          <a:pt x="50498" y="-2071"/>
                          <a:pt x="75146" y="389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30"/>
                  <p:cNvSpPr/>
                  <p:nvPr/>
                </p:nvSpPr>
                <p:spPr>
                  <a:xfrm>
                    <a:off x="11386974" y="5357309"/>
                    <a:ext cx="34051" cy="23496"/>
                  </a:xfrm>
                  <a:custGeom>
                    <a:rect b="b" l="l" r="r" t="t"/>
                    <a:pathLst>
                      <a:path extrusionOk="0" h="23496" w="34051">
                        <a:moveTo>
                          <a:pt x="0" y="23497"/>
                        </a:moveTo>
                        <a:cubicBezTo>
                          <a:pt x="4908" y="9598"/>
                          <a:pt x="19324" y="-323"/>
                          <a:pt x="34052" y="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30"/>
                  <p:cNvSpPr/>
                  <p:nvPr/>
                </p:nvSpPr>
                <p:spPr>
                  <a:xfrm>
                    <a:off x="11397517" y="5418088"/>
                    <a:ext cx="42813" cy="14044"/>
                  </a:xfrm>
                  <a:custGeom>
                    <a:rect b="b" l="l" r="r" t="t"/>
                    <a:pathLst>
                      <a:path extrusionOk="0" h="14044" w="42813">
                        <a:moveTo>
                          <a:pt x="0" y="3791"/>
                        </a:moveTo>
                        <a:cubicBezTo>
                          <a:pt x="14084" y="-4038"/>
                          <a:pt x="33803" y="684"/>
                          <a:pt x="42813" y="1404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30"/>
                  <p:cNvSpPr/>
                  <p:nvPr/>
                </p:nvSpPr>
                <p:spPr>
                  <a:xfrm>
                    <a:off x="11377150" y="5406676"/>
                    <a:ext cx="9740" cy="41114"/>
                  </a:xfrm>
                  <a:custGeom>
                    <a:rect b="b" l="l" r="r" t="t"/>
                    <a:pathLst>
                      <a:path extrusionOk="0" h="41114" w="9740">
                        <a:moveTo>
                          <a:pt x="1725" y="0"/>
                        </a:moveTo>
                        <a:cubicBezTo>
                          <a:pt x="-2273" y="13940"/>
                          <a:pt x="792" y="29702"/>
                          <a:pt x="9741" y="4111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30"/>
                  <p:cNvSpPr/>
                  <p:nvPr/>
                </p:nvSpPr>
                <p:spPr>
                  <a:xfrm>
                    <a:off x="11338900" y="5413180"/>
                    <a:ext cx="24440" cy="19366"/>
                  </a:xfrm>
                  <a:custGeom>
                    <a:rect b="b" l="l" r="r" t="t"/>
                    <a:pathLst>
                      <a:path extrusionOk="0" h="19366" w="24440">
                        <a:moveTo>
                          <a:pt x="0" y="0"/>
                        </a:moveTo>
                        <a:cubicBezTo>
                          <a:pt x="10521" y="2258"/>
                          <a:pt x="19822" y="9632"/>
                          <a:pt x="24441" y="1936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2" name="Google Shape;262;p30"/>
                <p:cNvGrpSpPr/>
                <p:nvPr/>
              </p:nvGrpSpPr>
              <p:grpSpPr>
                <a:xfrm>
                  <a:off x="11454456" y="5835969"/>
                  <a:ext cx="193436" cy="217670"/>
                  <a:chOff x="11454456" y="5835969"/>
                  <a:chExt cx="193436" cy="217670"/>
                </a:xfrm>
              </p:grpSpPr>
              <p:sp>
                <p:nvSpPr>
                  <p:cNvPr id="263" name="Google Shape;263;p30"/>
                  <p:cNvSpPr/>
                  <p:nvPr/>
                </p:nvSpPr>
                <p:spPr>
                  <a:xfrm>
                    <a:off x="11454456" y="5902540"/>
                    <a:ext cx="174961" cy="74151"/>
                  </a:xfrm>
                  <a:custGeom>
                    <a:rect b="b" l="l" r="r" t="t"/>
                    <a:pathLst>
                      <a:path extrusionOk="0" h="74151" w="174961">
                        <a:moveTo>
                          <a:pt x="0" y="0"/>
                        </a:moveTo>
                        <a:cubicBezTo>
                          <a:pt x="29019" y="14540"/>
                          <a:pt x="62118" y="17834"/>
                          <a:pt x="93684" y="25352"/>
                        </a:cubicBezTo>
                        <a:cubicBezTo>
                          <a:pt x="125251" y="32871"/>
                          <a:pt x="157935" y="46521"/>
                          <a:pt x="174961" y="741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 name="Google Shape;264;p30"/>
                  <p:cNvSpPr/>
                  <p:nvPr/>
                </p:nvSpPr>
                <p:spPr>
                  <a:xfrm>
                    <a:off x="11495716" y="5874320"/>
                    <a:ext cx="118932" cy="39860"/>
                  </a:xfrm>
                  <a:custGeom>
                    <a:rect b="b" l="l" r="r" t="t"/>
                    <a:pathLst>
                      <a:path extrusionOk="0" h="39860" w="118932">
                        <a:moveTo>
                          <a:pt x="0" y="39860"/>
                        </a:moveTo>
                        <a:cubicBezTo>
                          <a:pt x="12179" y="38037"/>
                          <a:pt x="21437" y="28427"/>
                          <a:pt x="31234" y="20970"/>
                        </a:cubicBezTo>
                        <a:cubicBezTo>
                          <a:pt x="55800" y="2266"/>
                          <a:pt x="89002" y="-4528"/>
                          <a:pt x="118933" y="303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 name="Google Shape;265;p30"/>
                  <p:cNvSpPr/>
                  <p:nvPr/>
                </p:nvSpPr>
                <p:spPr>
                  <a:xfrm>
                    <a:off x="11555825" y="5929508"/>
                    <a:ext cx="60004" cy="124131"/>
                  </a:xfrm>
                  <a:custGeom>
                    <a:rect b="b" l="l" r="r" t="t"/>
                    <a:pathLst>
                      <a:path extrusionOk="0" h="124131" w="60004">
                        <a:moveTo>
                          <a:pt x="0" y="0"/>
                        </a:moveTo>
                        <a:cubicBezTo>
                          <a:pt x="4329" y="23240"/>
                          <a:pt x="8720" y="46687"/>
                          <a:pt x="17606" y="68601"/>
                        </a:cubicBezTo>
                        <a:cubicBezTo>
                          <a:pt x="26491" y="90515"/>
                          <a:pt x="40286" y="111083"/>
                          <a:pt x="60004" y="12413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30"/>
                  <p:cNvSpPr/>
                  <p:nvPr/>
                </p:nvSpPr>
                <p:spPr>
                  <a:xfrm>
                    <a:off x="11612163" y="5950610"/>
                    <a:ext cx="35729" cy="6093"/>
                  </a:xfrm>
                  <a:custGeom>
                    <a:rect b="b" l="l" r="r" t="t"/>
                    <a:pathLst>
                      <a:path extrusionOk="0" h="6093" w="35729">
                        <a:moveTo>
                          <a:pt x="0" y="1910"/>
                        </a:moveTo>
                        <a:cubicBezTo>
                          <a:pt x="11807" y="-1694"/>
                          <a:pt x="25083" y="-141"/>
                          <a:pt x="35730" y="609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30"/>
                  <p:cNvSpPr/>
                  <p:nvPr/>
                </p:nvSpPr>
                <p:spPr>
                  <a:xfrm>
                    <a:off x="11573036" y="5995116"/>
                    <a:ext cx="58720" cy="15751"/>
                  </a:xfrm>
                  <a:custGeom>
                    <a:rect b="b" l="l" r="r" t="t"/>
                    <a:pathLst>
                      <a:path extrusionOk="0" h="15751" w="58720">
                        <a:moveTo>
                          <a:pt x="0" y="1149"/>
                        </a:moveTo>
                        <a:cubicBezTo>
                          <a:pt x="20444" y="-2579"/>
                          <a:pt x="42399" y="2889"/>
                          <a:pt x="58721" y="157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30"/>
                  <p:cNvSpPr/>
                  <p:nvPr/>
                </p:nvSpPr>
                <p:spPr>
                  <a:xfrm>
                    <a:off x="11594992" y="6030219"/>
                    <a:ext cx="40100" cy="12049"/>
                  </a:xfrm>
                  <a:custGeom>
                    <a:rect b="b" l="l" r="r" t="t"/>
                    <a:pathLst>
                      <a:path extrusionOk="0" h="12049" w="40100">
                        <a:moveTo>
                          <a:pt x="0" y="2936"/>
                        </a:moveTo>
                        <a:cubicBezTo>
                          <a:pt x="13380" y="-3278"/>
                          <a:pt x="30738" y="657"/>
                          <a:pt x="40101" y="1204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30"/>
                  <p:cNvSpPr/>
                  <p:nvPr/>
                </p:nvSpPr>
                <p:spPr>
                  <a:xfrm>
                    <a:off x="11546363" y="5960494"/>
                    <a:ext cx="12961" cy="60025"/>
                  </a:xfrm>
                  <a:custGeom>
                    <a:rect b="b" l="l" r="r" t="t"/>
                    <a:pathLst>
                      <a:path extrusionOk="0" h="60025" w="12961">
                        <a:moveTo>
                          <a:pt x="12962" y="0"/>
                        </a:moveTo>
                        <a:cubicBezTo>
                          <a:pt x="-833" y="16260"/>
                          <a:pt x="-3982" y="40804"/>
                          <a:pt x="5277" y="6002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30"/>
                  <p:cNvSpPr/>
                  <p:nvPr/>
                </p:nvSpPr>
                <p:spPr>
                  <a:xfrm>
                    <a:off x="11534180" y="5893385"/>
                    <a:ext cx="43496" cy="27671"/>
                  </a:xfrm>
                  <a:custGeom>
                    <a:rect b="b" l="l" r="r" t="t"/>
                    <a:pathLst>
                      <a:path extrusionOk="0" h="27671" w="43496">
                        <a:moveTo>
                          <a:pt x="0" y="0"/>
                        </a:moveTo>
                        <a:cubicBezTo>
                          <a:pt x="12366" y="12117"/>
                          <a:pt x="27279" y="21603"/>
                          <a:pt x="43497" y="2767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30"/>
                  <p:cNvSpPr/>
                  <p:nvPr/>
                </p:nvSpPr>
                <p:spPr>
                  <a:xfrm>
                    <a:off x="11575895" y="5877995"/>
                    <a:ext cx="44491" cy="35915"/>
                  </a:xfrm>
                  <a:custGeom>
                    <a:rect b="b" l="l" r="r" t="t"/>
                    <a:pathLst>
                      <a:path extrusionOk="0" h="35915" w="44491">
                        <a:moveTo>
                          <a:pt x="0" y="0"/>
                        </a:moveTo>
                        <a:cubicBezTo>
                          <a:pt x="12220" y="14789"/>
                          <a:pt x="27444" y="27092"/>
                          <a:pt x="44491" y="3591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30"/>
                  <p:cNvSpPr/>
                  <p:nvPr/>
                </p:nvSpPr>
                <p:spPr>
                  <a:xfrm>
                    <a:off x="11591492" y="5892958"/>
                    <a:ext cx="33555" cy="4714"/>
                  </a:xfrm>
                  <a:custGeom>
                    <a:rect b="b" l="l" r="r" t="t"/>
                    <a:pathLst>
                      <a:path extrusionOk="0" h="4714" w="33555">
                        <a:moveTo>
                          <a:pt x="0" y="2125"/>
                        </a:moveTo>
                        <a:cubicBezTo>
                          <a:pt x="10937" y="-1438"/>
                          <a:pt x="23282" y="-485"/>
                          <a:pt x="33555" y="471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30"/>
                  <p:cNvSpPr/>
                  <p:nvPr/>
                </p:nvSpPr>
                <p:spPr>
                  <a:xfrm>
                    <a:off x="11557581" y="5835969"/>
                    <a:ext cx="10589" cy="42709"/>
                  </a:xfrm>
                  <a:custGeom>
                    <a:rect b="b" l="l" r="r" t="t"/>
                    <a:pathLst>
                      <a:path extrusionOk="0" h="42709" w="10589">
                        <a:moveTo>
                          <a:pt x="522" y="42709"/>
                        </a:moveTo>
                        <a:cubicBezTo>
                          <a:pt x="-1445" y="27879"/>
                          <a:pt x="2200" y="12386"/>
                          <a:pt x="10589"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4" name="Google Shape;274;p30"/>
                <p:cNvGrpSpPr/>
                <p:nvPr/>
              </p:nvGrpSpPr>
              <p:grpSpPr>
                <a:xfrm>
                  <a:off x="11558517" y="6308220"/>
                  <a:ext cx="244327" cy="206216"/>
                  <a:chOff x="11558517" y="6308220"/>
                  <a:chExt cx="244327" cy="206216"/>
                </a:xfrm>
              </p:grpSpPr>
              <p:sp>
                <p:nvSpPr>
                  <p:cNvPr id="275" name="Google Shape;275;p30"/>
                  <p:cNvSpPr/>
                  <p:nvPr/>
                </p:nvSpPr>
                <p:spPr>
                  <a:xfrm>
                    <a:off x="11639596" y="6308593"/>
                    <a:ext cx="44834" cy="205843"/>
                  </a:xfrm>
                  <a:custGeom>
                    <a:rect b="b" l="l" r="r" t="t"/>
                    <a:pathLst>
                      <a:path extrusionOk="0" h="205843" w="44834">
                        <a:moveTo>
                          <a:pt x="30066" y="0"/>
                        </a:moveTo>
                        <a:cubicBezTo>
                          <a:pt x="25323" y="20485"/>
                          <a:pt x="11756" y="37822"/>
                          <a:pt x="5024" y="57747"/>
                        </a:cubicBezTo>
                        <a:cubicBezTo>
                          <a:pt x="-3427" y="82810"/>
                          <a:pt x="-443" y="110606"/>
                          <a:pt x="8235" y="135606"/>
                        </a:cubicBezTo>
                        <a:cubicBezTo>
                          <a:pt x="16914" y="160607"/>
                          <a:pt x="30936" y="183329"/>
                          <a:pt x="44834" y="20584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30"/>
                  <p:cNvSpPr/>
                  <p:nvPr/>
                </p:nvSpPr>
                <p:spPr>
                  <a:xfrm>
                    <a:off x="11639483" y="6382455"/>
                    <a:ext cx="151244" cy="83845"/>
                  </a:xfrm>
                  <a:custGeom>
                    <a:rect b="b" l="l" r="r" t="t"/>
                    <a:pathLst>
                      <a:path extrusionOk="0" h="83845" w="151244">
                        <a:moveTo>
                          <a:pt x="0" y="0"/>
                        </a:moveTo>
                        <a:cubicBezTo>
                          <a:pt x="7954" y="18082"/>
                          <a:pt x="25063" y="30676"/>
                          <a:pt x="43208" y="38485"/>
                        </a:cubicBezTo>
                        <a:cubicBezTo>
                          <a:pt x="61351" y="46293"/>
                          <a:pt x="80904" y="50084"/>
                          <a:pt x="99836" y="55780"/>
                        </a:cubicBezTo>
                        <a:cubicBezTo>
                          <a:pt x="118747" y="61476"/>
                          <a:pt x="137678" y="69491"/>
                          <a:pt x="151245" y="8384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30"/>
                  <p:cNvSpPr/>
                  <p:nvPr/>
                </p:nvSpPr>
                <p:spPr>
                  <a:xfrm>
                    <a:off x="11744124" y="6422951"/>
                    <a:ext cx="58720" cy="14682"/>
                  </a:xfrm>
                  <a:custGeom>
                    <a:rect b="b" l="l" r="r" t="t"/>
                    <a:pathLst>
                      <a:path extrusionOk="0" h="14682" w="58720">
                        <a:moveTo>
                          <a:pt x="0" y="14683"/>
                        </a:moveTo>
                        <a:cubicBezTo>
                          <a:pt x="17275" y="3601"/>
                          <a:pt x="38298" y="-1515"/>
                          <a:pt x="58721" y="39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30"/>
                  <p:cNvSpPr/>
                  <p:nvPr/>
                </p:nvSpPr>
                <p:spPr>
                  <a:xfrm>
                    <a:off x="11686004" y="6425600"/>
                    <a:ext cx="79267" cy="71210"/>
                  </a:xfrm>
                  <a:custGeom>
                    <a:rect b="b" l="l" r="r" t="t"/>
                    <a:pathLst>
                      <a:path extrusionOk="0" h="71210" w="79267">
                        <a:moveTo>
                          <a:pt x="0" y="0"/>
                        </a:moveTo>
                        <a:cubicBezTo>
                          <a:pt x="10232" y="36040"/>
                          <a:pt x="42337" y="64893"/>
                          <a:pt x="79268" y="7121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30"/>
                  <p:cNvSpPr/>
                  <p:nvPr/>
                </p:nvSpPr>
                <p:spPr>
                  <a:xfrm>
                    <a:off x="11637924" y="6437655"/>
                    <a:ext cx="5950" cy="67875"/>
                  </a:xfrm>
                  <a:custGeom>
                    <a:rect b="b" l="l" r="r" t="t"/>
                    <a:pathLst>
                      <a:path extrusionOk="0" h="67875" w="5950">
                        <a:moveTo>
                          <a:pt x="5640" y="0"/>
                        </a:moveTo>
                        <a:cubicBezTo>
                          <a:pt x="-1982" y="21769"/>
                          <a:pt x="-1878" y="46169"/>
                          <a:pt x="5951" y="6787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30"/>
                  <p:cNvSpPr/>
                  <p:nvPr/>
                </p:nvSpPr>
                <p:spPr>
                  <a:xfrm>
                    <a:off x="11696870" y="6454017"/>
                    <a:ext cx="14031" cy="58762"/>
                  </a:xfrm>
                  <a:custGeom>
                    <a:rect b="b" l="l" r="r" t="t"/>
                    <a:pathLst>
                      <a:path extrusionOk="0" h="58762" w="14031">
                        <a:moveTo>
                          <a:pt x="361" y="0"/>
                        </a:moveTo>
                        <a:cubicBezTo>
                          <a:pt x="-1421" y="20382"/>
                          <a:pt x="3427" y="41280"/>
                          <a:pt x="14031" y="5876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30"/>
                  <p:cNvSpPr/>
                  <p:nvPr/>
                </p:nvSpPr>
                <p:spPr>
                  <a:xfrm>
                    <a:off x="11564565" y="6334724"/>
                    <a:ext cx="87242" cy="7237"/>
                  </a:xfrm>
                  <a:custGeom>
                    <a:rect b="b" l="l" r="r" t="t"/>
                    <a:pathLst>
                      <a:path extrusionOk="0" h="7237" w="87242">
                        <a:moveTo>
                          <a:pt x="87242" y="7237"/>
                        </a:moveTo>
                        <a:cubicBezTo>
                          <a:pt x="58762" y="381"/>
                          <a:pt x="29143" y="-1628"/>
                          <a:pt x="0" y="131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30"/>
                  <p:cNvSpPr/>
                  <p:nvPr/>
                </p:nvSpPr>
                <p:spPr>
                  <a:xfrm>
                    <a:off x="11582833" y="6337840"/>
                    <a:ext cx="37365" cy="36516"/>
                  </a:xfrm>
                  <a:custGeom>
                    <a:rect b="b" l="l" r="r" t="t"/>
                    <a:pathLst>
                      <a:path extrusionOk="0" h="36516" w="37365">
                        <a:moveTo>
                          <a:pt x="37366" y="0"/>
                        </a:moveTo>
                        <a:cubicBezTo>
                          <a:pt x="28646" y="15327"/>
                          <a:pt x="15535" y="28148"/>
                          <a:pt x="0" y="3651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30"/>
                  <p:cNvSpPr/>
                  <p:nvPr/>
                </p:nvSpPr>
                <p:spPr>
                  <a:xfrm>
                    <a:off x="11558517" y="6308220"/>
                    <a:ext cx="39043" cy="25373"/>
                  </a:xfrm>
                  <a:custGeom>
                    <a:rect b="b" l="l" r="r" t="t"/>
                    <a:pathLst>
                      <a:path extrusionOk="0" h="25373" w="39043">
                        <a:moveTo>
                          <a:pt x="39044" y="25373"/>
                        </a:moveTo>
                        <a:cubicBezTo>
                          <a:pt x="30054" y="12220"/>
                          <a:pt x="15659" y="2879"/>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84" name="Google Shape;284;p30"/>
              <p:cNvGrpSpPr/>
              <p:nvPr/>
            </p:nvGrpSpPr>
            <p:grpSpPr>
              <a:xfrm>
                <a:off x="6164373" y="2660552"/>
                <a:ext cx="1269942" cy="2430137"/>
                <a:chOff x="10659573" y="4706250"/>
                <a:chExt cx="1063425" cy="2034950"/>
              </a:xfrm>
            </p:grpSpPr>
            <p:grpSp>
              <p:nvGrpSpPr>
                <p:cNvPr id="285" name="Google Shape;285;p30"/>
                <p:cNvGrpSpPr/>
                <p:nvPr/>
              </p:nvGrpSpPr>
              <p:grpSpPr>
                <a:xfrm>
                  <a:off x="10659573" y="4706250"/>
                  <a:ext cx="1054290" cy="2033085"/>
                  <a:chOff x="10659573" y="4706250"/>
                  <a:chExt cx="1054290" cy="2033085"/>
                </a:xfrm>
              </p:grpSpPr>
              <p:sp>
                <p:nvSpPr>
                  <p:cNvPr id="286" name="Google Shape;286;p30"/>
                  <p:cNvSpPr/>
                  <p:nvPr/>
                </p:nvSpPr>
                <p:spPr>
                  <a:xfrm>
                    <a:off x="10659573" y="4706250"/>
                    <a:ext cx="1054290" cy="2033085"/>
                  </a:xfrm>
                  <a:custGeom>
                    <a:rect b="b" l="l" r="r" t="t"/>
                    <a:pathLst>
                      <a:path extrusionOk="0" h="2033085" w="1054290">
                        <a:moveTo>
                          <a:pt x="34041" y="193356"/>
                        </a:moveTo>
                        <a:cubicBezTo>
                          <a:pt x="34041" y="193356"/>
                          <a:pt x="-75716" y="49174"/>
                          <a:pt x="98934" y="11457"/>
                        </a:cubicBezTo>
                        <a:cubicBezTo>
                          <a:pt x="390549" y="-51489"/>
                          <a:pt x="584814" y="154106"/>
                          <a:pt x="661514" y="403860"/>
                        </a:cubicBezTo>
                        <a:cubicBezTo>
                          <a:pt x="738213" y="653615"/>
                          <a:pt x="689455" y="1298652"/>
                          <a:pt x="855551" y="1619493"/>
                        </a:cubicBezTo>
                        <a:cubicBezTo>
                          <a:pt x="989024" y="1877284"/>
                          <a:pt x="1001990" y="1892301"/>
                          <a:pt x="1054290" y="2033086"/>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30"/>
                  <p:cNvSpPr/>
                  <p:nvPr/>
                </p:nvSpPr>
                <p:spPr>
                  <a:xfrm>
                    <a:off x="11042271" y="4743163"/>
                    <a:ext cx="36335" cy="223739"/>
                  </a:xfrm>
                  <a:custGeom>
                    <a:rect b="b" l="l" r="r" t="t"/>
                    <a:pathLst>
                      <a:path extrusionOk="0" h="223739" w="36335">
                        <a:moveTo>
                          <a:pt x="0" y="0"/>
                        </a:moveTo>
                        <a:cubicBezTo>
                          <a:pt x="38237" y="67048"/>
                          <a:pt x="46853" y="150271"/>
                          <a:pt x="23199" y="223739"/>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30"/>
                  <p:cNvSpPr/>
                  <p:nvPr/>
                </p:nvSpPr>
                <p:spPr>
                  <a:xfrm>
                    <a:off x="11375499" y="5518090"/>
                    <a:ext cx="131049" cy="100187"/>
                  </a:xfrm>
                  <a:custGeom>
                    <a:rect b="b" l="l" r="r" t="t"/>
                    <a:pathLst>
                      <a:path extrusionOk="0" h="100187" w="131049">
                        <a:moveTo>
                          <a:pt x="0" y="0"/>
                        </a:moveTo>
                        <a:cubicBezTo>
                          <a:pt x="35999" y="42109"/>
                          <a:pt x="80986" y="76492"/>
                          <a:pt x="131050" y="100187"/>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30"/>
                  <p:cNvSpPr/>
                  <p:nvPr/>
                </p:nvSpPr>
                <p:spPr>
                  <a:xfrm>
                    <a:off x="11414439" y="6003680"/>
                    <a:ext cx="227508" cy="73613"/>
                  </a:xfrm>
                  <a:custGeom>
                    <a:rect b="b" l="l" r="r" t="t"/>
                    <a:pathLst>
                      <a:path extrusionOk="0" h="73613" w="227508">
                        <a:moveTo>
                          <a:pt x="0" y="0"/>
                        </a:moveTo>
                        <a:cubicBezTo>
                          <a:pt x="68269" y="42709"/>
                          <a:pt x="147164" y="68228"/>
                          <a:pt x="227509" y="73613"/>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30"/>
                  <p:cNvSpPr/>
                  <p:nvPr/>
                </p:nvSpPr>
                <p:spPr>
                  <a:xfrm>
                    <a:off x="11521089" y="6407331"/>
                    <a:ext cx="23177" cy="182438"/>
                  </a:xfrm>
                  <a:custGeom>
                    <a:rect b="b" l="l" r="r" t="t"/>
                    <a:pathLst>
                      <a:path extrusionOk="0" h="182438" w="23177">
                        <a:moveTo>
                          <a:pt x="23177" y="0"/>
                        </a:moveTo>
                        <a:cubicBezTo>
                          <a:pt x="19780" y="61269"/>
                          <a:pt x="12033" y="122268"/>
                          <a:pt x="0" y="182438"/>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1" name="Google Shape;291;p30"/>
                <p:cNvGrpSpPr/>
                <p:nvPr/>
              </p:nvGrpSpPr>
              <p:grpSpPr>
                <a:xfrm>
                  <a:off x="10967353" y="4814643"/>
                  <a:ext cx="197746" cy="216137"/>
                  <a:chOff x="10967353" y="4814643"/>
                  <a:chExt cx="197746" cy="216137"/>
                </a:xfrm>
              </p:grpSpPr>
              <p:grpSp>
                <p:nvGrpSpPr>
                  <p:cNvPr id="292" name="Google Shape;292;p30"/>
                  <p:cNvGrpSpPr/>
                  <p:nvPr/>
                </p:nvGrpSpPr>
                <p:grpSpPr>
                  <a:xfrm>
                    <a:off x="11066112" y="4814643"/>
                    <a:ext cx="98987" cy="95671"/>
                    <a:chOff x="11066112" y="4814643"/>
                    <a:chExt cx="98987" cy="95671"/>
                  </a:xfrm>
                </p:grpSpPr>
                <p:sp>
                  <p:nvSpPr>
                    <p:cNvPr id="293" name="Google Shape;293;p30"/>
                    <p:cNvSpPr/>
                    <p:nvPr/>
                  </p:nvSpPr>
                  <p:spPr>
                    <a:xfrm>
                      <a:off x="11066112" y="4814643"/>
                      <a:ext cx="88464" cy="82540"/>
                    </a:xfrm>
                    <a:custGeom>
                      <a:rect b="b" l="l" r="r" t="t"/>
                      <a:pathLst>
                        <a:path extrusionOk="0" h="82540" w="88464">
                          <a:moveTo>
                            <a:pt x="0" y="0"/>
                          </a:moveTo>
                          <a:cubicBezTo>
                            <a:pt x="14768" y="10087"/>
                            <a:pt x="29536" y="20195"/>
                            <a:pt x="44305" y="30282"/>
                          </a:cubicBezTo>
                          <a:cubicBezTo>
                            <a:pt x="63692" y="43538"/>
                            <a:pt x="84778" y="59342"/>
                            <a:pt x="88464" y="8254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30"/>
                    <p:cNvSpPr/>
                    <p:nvPr/>
                  </p:nvSpPr>
                  <p:spPr>
                    <a:xfrm>
                      <a:off x="11127899" y="4852402"/>
                      <a:ext cx="37200" cy="4909"/>
                    </a:xfrm>
                    <a:custGeom>
                      <a:rect b="b" l="l" r="r" t="t"/>
                      <a:pathLst>
                        <a:path extrusionOk="0" h="4909" w="37200">
                          <a:moveTo>
                            <a:pt x="0" y="4909"/>
                          </a:moveTo>
                          <a:cubicBezTo>
                            <a:pt x="12406" y="3273"/>
                            <a:pt x="24793" y="1636"/>
                            <a:pt x="3720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 name="Google Shape;295;p30"/>
                    <p:cNvSpPr/>
                    <p:nvPr/>
                  </p:nvSpPr>
                  <p:spPr>
                    <a:xfrm>
                      <a:off x="11103792" y="4846043"/>
                      <a:ext cx="13936" cy="64271"/>
                    </a:xfrm>
                    <a:custGeom>
                      <a:rect b="b" l="l" r="r" t="t"/>
                      <a:pathLst>
                        <a:path extrusionOk="0" h="64271" w="13936">
                          <a:moveTo>
                            <a:pt x="515" y="0"/>
                          </a:moveTo>
                          <a:cubicBezTo>
                            <a:pt x="-1660" y="22122"/>
                            <a:pt x="3104" y="44885"/>
                            <a:pt x="13936" y="6427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6" name="Google Shape;296;p30"/>
                  <p:cNvGrpSpPr/>
                  <p:nvPr/>
                </p:nvGrpSpPr>
                <p:grpSpPr>
                  <a:xfrm>
                    <a:off x="10967353" y="4911744"/>
                    <a:ext cx="102010" cy="119036"/>
                    <a:chOff x="10967353" y="4911744"/>
                    <a:chExt cx="102010" cy="119036"/>
                  </a:xfrm>
                </p:grpSpPr>
                <p:sp>
                  <p:nvSpPr>
                    <p:cNvPr id="297" name="Google Shape;297;p30"/>
                    <p:cNvSpPr/>
                    <p:nvPr/>
                  </p:nvSpPr>
                  <p:spPr>
                    <a:xfrm>
                      <a:off x="10969487" y="4911744"/>
                      <a:ext cx="99876" cy="63091"/>
                    </a:xfrm>
                    <a:custGeom>
                      <a:rect b="b" l="l" r="r" t="t"/>
                      <a:pathLst>
                        <a:path extrusionOk="0" h="63091" w="99876">
                          <a:moveTo>
                            <a:pt x="99876" y="0"/>
                          </a:moveTo>
                          <a:cubicBezTo>
                            <a:pt x="62676" y="13774"/>
                            <a:pt x="28417" y="35419"/>
                            <a:pt x="0" y="6309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30"/>
                    <p:cNvSpPr/>
                    <p:nvPr/>
                  </p:nvSpPr>
                  <p:spPr>
                    <a:xfrm>
                      <a:off x="11000411" y="4938961"/>
                      <a:ext cx="26595" cy="91819"/>
                    </a:xfrm>
                    <a:custGeom>
                      <a:rect b="b" l="l" r="r" t="t"/>
                      <a:pathLst>
                        <a:path extrusionOk="0" h="91819" w="26595">
                          <a:moveTo>
                            <a:pt x="26596" y="0"/>
                          </a:moveTo>
                          <a:cubicBezTo>
                            <a:pt x="25436" y="32167"/>
                            <a:pt x="16198" y="64023"/>
                            <a:pt x="0" y="9182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30"/>
                    <p:cNvSpPr/>
                    <p:nvPr/>
                  </p:nvSpPr>
                  <p:spPr>
                    <a:xfrm>
                      <a:off x="10981314" y="4913308"/>
                      <a:ext cx="65431" cy="6369"/>
                    </a:xfrm>
                    <a:custGeom>
                      <a:rect b="b" l="l" r="r" t="t"/>
                      <a:pathLst>
                        <a:path extrusionOk="0" h="6369" w="65431">
                          <a:moveTo>
                            <a:pt x="65431" y="5665"/>
                          </a:moveTo>
                          <a:cubicBezTo>
                            <a:pt x="44532" y="-2123"/>
                            <a:pt x="20733" y="-1875"/>
                            <a:pt x="0" y="636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30"/>
                    <p:cNvSpPr/>
                    <p:nvPr/>
                  </p:nvSpPr>
                  <p:spPr>
                    <a:xfrm>
                      <a:off x="10967353" y="4992462"/>
                      <a:ext cx="45506" cy="13918"/>
                    </a:xfrm>
                    <a:custGeom>
                      <a:rect b="b" l="l" r="r" t="t"/>
                      <a:pathLst>
                        <a:path extrusionOk="0" h="13918" w="45506">
                          <a:moveTo>
                            <a:pt x="45506" y="0"/>
                          </a:moveTo>
                          <a:cubicBezTo>
                            <a:pt x="30344" y="4640"/>
                            <a:pt x="15162" y="9279"/>
                            <a:pt x="0" y="1391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01" name="Google Shape;301;p30"/>
                <p:cNvGrpSpPr/>
                <p:nvPr/>
              </p:nvGrpSpPr>
              <p:grpSpPr>
                <a:xfrm>
                  <a:off x="11312201" y="4889975"/>
                  <a:ext cx="103170" cy="180781"/>
                  <a:chOff x="11312201" y="4889975"/>
                  <a:chExt cx="103170" cy="180781"/>
                </a:xfrm>
              </p:grpSpPr>
              <p:sp>
                <p:nvSpPr>
                  <p:cNvPr id="302" name="Google Shape;302;p30"/>
                  <p:cNvSpPr/>
                  <p:nvPr/>
                </p:nvSpPr>
                <p:spPr>
                  <a:xfrm>
                    <a:off x="11312201" y="4957582"/>
                    <a:ext cx="57477" cy="103087"/>
                  </a:xfrm>
                  <a:custGeom>
                    <a:rect b="b" l="l" r="r" t="t"/>
                    <a:pathLst>
                      <a:path extrusionOk="0" h="103087" w="57477">
                        <a:moveTo>
                          <a:pt x="0" y="0"/>
                        </a:moveTo>
                        <a:cubicBezTo>
                          <a:pt x="25870" y="30013"/>
                          <a:pt x="45547" y="65328"/>
                          <a:pt x="57478" y="10308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 name="Google Shape;303;p30"/>
                  <p:cNvSpPr/>
                  <p:nvPr/>
                </p:nvSpPr>
                <p:spPr>
                  <a:xfrm>
                    <a:off x="11344306" y="5004986"/>
                    <a:ext cx="71065" cy="25173"/>
                  </a:xfrm>
                  <a:custGeom>
                    <a:rect b="b" l="l" r="r" t="t"/>
                    <a:pathLst>
                      <a:path extrusionOk="0" h="25173" w="71065">
                        <a:moveTo>
                          <a:pt x="0" y="7"/>
                        </a:moveTo>
                        <a:cubicBezTo>
                          <a:pt x="25663" y="-283"/>
                          <a:pt x="51326" y="8789"/>
                          <a:pt x="71066" y="2517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30"/>
                  <p:cNvSpPr/>
                  <p:nvPr/>
                </p:nvSpPr>
                <p:spPr>
                  <a:xfrm>
                    <a:off x="11376680" y="5014956"/>
                    <a:ext cx="20216" cy="55800"/>
                  </a:xfrm>
                  <a:custGeom>
                    <a:rect b="b" l="l" r="r" t="t"/>
                    <a:pathLst>
                      <a:path extrusionOk="0" h="55800" w="20216">
                        <a:moveTo>
                          <a:pt x="0" y="0"/>
                        </a:moveTo>
                        <a:cubicBezTo>
                          <a:pt x="6732" y="18600"/>
                          <a:pt x="13485" y="37200"/>
                          <a:pt x="20216" y="5580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 name="Google Shape;305;p30"/>
                  <p:cNvSpPr/>
                  <p:nvPr/>
                </p:nvSpPr>
                <p:spPr>
                  <a:xfrm>
                    <a:off x="11330987" y="4889975"/>
                    <a:ext cx="25021" cy="67730"/>
                  </a:xfrm>
                  <a:custGeom>
                    <a:rect b="b" l="l" r="r" t="t"/>
                    <a:pathLst>
                      <a:path extrusionOk="0" h="67730" w="25021">
                        <a:moveTo>
                          <a:pt x="0" y="67731"/>
                        </a:moveTo>
                        <a:cubicBezTo>
                          <a:pt x="11082" y="46293"/>
                          <a:pt x="19491" y="23488"/>
                          <a:pt x="25021"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 name="Google Shape;306;p30"/>
                  <p:cNvSpPr/>
                  <p:nvPr/>
                </p:nvSpPr>
                <p:spPr>
                  <a:xfrm>
                    <a:off x="11346170" y="4916487"/>
                    <a:ext cx="33555" cy="14271"/>
                  </a:xfrm>
                  <a:custGeom>
                    <a:rect b="b" l="l" r="r" t="t"/>
                    <a:pathLst>
                      <a:path extrusionOk="0" h="14271" w="33555">
                        <a:moveTo>
                          <a:pt x="0" y="14271"/>
                        </a:moveTo>
                        <a:cubicBezTo>
                          <a:pt x="9528" y="6463"/>
                          <a:pt x="21334" y="1450"/>
                          <a:pt x="33555"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7" name="Google Shape;307;p30"/>
                <p:cNvGrpSpPr/>
                <p:nvPr/>
              </p:nvGrpSpPr>
              <p:grpSpPr>
                <a:xfrm>
                  <a:off x="11400517" y="5494332"/>
                  <a:ext cx="136189" cy="273450"/>
                  <a:chOff x="11400517" y="5494332"/>
                  <a:chExt cx="136189" cy="273450"/>
                </a:xfrm>
              </p:grpSpPr>
              <p:sp>
                <p:nvSpPr>
                  <p:cNvPr id="308" name="Google Shape;308;p30"/>
                  <p:cNvSpPr/>
                  <p:nvPr/>
                </p:nvSpPr>
                <p:spPr>
                  <a:xfrm>
                    <a:off x="11400517" y="5548911"/>
                    <a:ext cx="66780" cy="184965"/>
                  </a:xfrm>
                  <a:custGeom>
                    <a:rect b="b" l="l" r="r" t="t"/>
                    <a:pathLst>
                      <a:path extrusionOk="0" h="184965" w="66780">
                        <a:moveTo>
                          <a:pt x="2447" y="0"/>
                        </a:moveTo>
                        <a:cubicBezTo>
                          <a:pt x="-8261" y="67151"/>
                          <a:pt x="16718" y="138941"/>
                          <a:pt x="66781" y="18496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 name="Google Shape;309;p30"/>
                  <p:cNvSpPr/>
                  <p:nvPr/>
                </p:nvSpPr>
                <p:spPr>
                  <a:xfrm>
                    <a:off x="11401017" y="5602018"/>
                    <a:ext cx="97577" cy="62220"/>
                  </a:xfrm>
                  <a:custGeom>
                    <a:rect b="b" l="l" r="r" t="t"/>
                    <a:pathLst>
                      <a:path extrusionOk="0" h="62220" w="97577">
                        <a:moveTo>
                          <a:pt x="0" y="0"/>
                        </a:moveTo>
                        <a:cubicBezTo>
                          <a:pt x="33514" y="19139"/>
                          <a:pt x="66074" y="39913"/>
                          <a:pt x="97578" y="6222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 name="Google Shape;310;p30"/>
                  <p:cNvSpPr/>
                  <p:nvPr/>
                </p:nvSpPr>
                <p:spPr>
                  <a:xfrm>
                    <a:off x="11448545" y="5634517"/>
                    <a:ext cx="10758" cy="57395"/>
                  </a:xfrm>
                  <a:custGeom>
                    <a:rect b="b" l="l" r="r" t="t"/>
                    <a:pathLst>
                      <a:path extrusionOk="0" h="57395" w="10758">
                        <a:moveTo>
                          <a:pt x="2059" y="0"/>
                        </a:moveTo>
                        <a:cubicBezTo>
                          <a:pt x="-2539" y="19304"/>
                          <a:pt x="651" y="40328"/>
                          <a:pt x="10759" y="5739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30"/>
                  <p:cNvSpPr/>
                  <p:nvPr/>
                </p:nvSpPr>
                <p:spPr>
                  <a:xfrm>
                    <a:off x="11483848" y="5648605"/>
                    <a:ext cx="37034" cy="3165"/>
                  </a:xfrm>
                  <a:custGeom>
                    <a:rect b="b" l="l" r="r" t="t"/>
                    <a:pathLst>
                      <a:path extrusionOk="0" h="3165" w="37034">
                        <a:moveTo>
                          <a:pt x="0" y="1985"/>
                        </a:moveTo>
                        <a:cubicBezTo>
                          <a:pt x="12137" y="-1018"/>
                          <a:pt x="25103" y="-604"/>
                          <a:pt x="37034" y="316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30"/>
                  <p:cNvSpPr/>
                  <p:nvPr/>
                </p:nvSpPr>
                <p:spPr>
                  <a:xfrm>
                    <a:off x="11413234" y="5669956"/>
                    <a:ext cx="9945" cy="93932"/>
                  </a:xfrm>
                  <a:custGeom>
                    <a:rect b="b" l="l" r="r" t="t"/>
                    <a:pathLst>
                      <a:path extrusionOk="0" h="93932" w="9945">
                        <a:moveTo>
                          <a:pt x="7440" y="0"/>
                        </a:moveTo>
                        <a:cubicBezTo>
                          <a:pt x="-3290" y="30199"/>
                          <a:pt x="-2379" y="64355"/>
                          <a:pt x="9946" y="9393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30"/>
                  <p:cNvSpPr/>
                  <p:nvPr/>
                </p:nvSpPr>
                <p:spPr>
                  <a:xfrm>
                    <a:off x="11413838" y="5711092"/>
                    <a:ext cx="44491" cy="56690"/>
                  </a:xfrm>
                  <a:custGeom>
                    <a:rect b="b" l="l" r="r" t="t"/>
                    <a:pathLst>
                      <a:path extrusionOk="0" h="56690" w="44491">
                        <a:moveTo>
                          <a:pt x="0" y="0"/>
                        </a:moveTo>
                        <a:cubicBezTo>
                          <a:pt x="17357" y="16715"/>
                          <a:pt x="32374" y="35854"/>
                          <a:pt x="44491" y="5669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30"/>
                  <p:cNvSpPr/>
                  <p:nvPr/>
                </p:nvSpPr>
                <p:spPr>
                  <a:xfrm>
                    <a:off x="11431942" y="5517628"/>
                    <a:ext cx="85149" cy="50877"/>
                  </a:xfrm>
                  <a:custGeom>
                    <a:rect b="b" l="l" r="r" t="t"/>
                    <a:pathLst>
                      <a:path extrusionOk="0" h="50877" w="85149">
                        <a:moveTo>
                          <a:pt x="0" y="50877"/>
                        </a:moveTo>
                        <a:cubicBezTo>
                          <a:pt x="21996" y="40790"/>
                          <a:pt x="42481" y="27368"/>
                          <a:pt x="60522" y="11212"/>
                        </a:cubicBezTo>
                        <a:cubicBezTo>
                          <a:pt x="67523" y="4957"/>
                          <a:pt x="76223" y="-2251"/>
                          <a:pt x="85150" y="66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30"/>
                  <p:cNvSpPr/>
                  <p:nvPr/>
                </p:nvSpPr>
                <p:spPr>
                  <a:xfrm>
                    <a:off x="11468364" y="5494332"/>
                    <a:ext cx="13412" cy="51243"/>
                  </a:xfrm>
                  <a:custGeom>
                    <a:rect b="b" l="l" r="r" t="t"/>
                    <a:pathLst>
                      <a:path extrusionOk="0" h="51243" w="13412">
                        <a:moveTo>
                          <a:pt x="1917" y="51244"/>
                        </a:moveTo>
                        <a:cubicBezTo>
                          <a:pt x="-2910" y="33679"/>
                          <a:pt x="1544" y="13816"/>
                          <a:pt x="13413"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 name="Google Shape;316;p30"/>
                  <p:cNvSpPr/>
                  <p:nvPr/>
                </p:nvSpPr>
                <p:spPr>
                  <a:xfrm>
                    <a:off x="11486022" y="5531968"/>
                    <a:ext cx="50684" cy="15907"/>
                  </a:xfrm>
                  <a:custGeom>
                    <a:rect b="b" l="l" r="r" t="t"/>
                    <a:pathLst>
                      <a:path extrusionOk="0" h="15907" w="50684">
                        <a:moveTo>
                          <a:pt x="0" y="0"/>
                        </a:moveTo>
                        <a:cubicBezTo>
                          <a:pt x="15431" y="8968"/>
                          <a:pt x="32892" y="14457"/>
                          <a:pt x="50685" y="1590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7" name="Google Shape;317;p30"/>
                <p:cNvGrpSpPr/>
                <p:nvPr/>
              </p:nvGrpSpPr>
              <p:grpSpPr>
                <a:xfrm>
                  <a:off x="11478628" y="5971845"/>
                  <a:ext cx="194783" cy="277633"/>
                  <a:chOff x="11478628" y="5971845"/>
                  <a:chExt cx="194783" cy="277633"/>
                </a:xfrm>
              </p:grpSpPr>
              <p:sp>
                <p:nvSpPr>
                  <p:cNvPr id="318" name="Google Shape;318;p30"/>
                  <p:cNvSpPr/>
                  <p:nvPr/>
                </p:nvSpPr>
                <p:spPr>
                  <a:xfrm>
                    <a:off x="11478628" y="6044505"/>
                    <a:ext cx="65907" cy="176037"/>
                  </a:xfrm>
                  <a:custGeom>
                    <a:rect b="b" l="l" r="r" t="t"/>
                    <a:pathLst>
                      <a:path extrusionOk="0" h="176037" w="65907">
                        <a:moveTo>
                          <a:pt x="0" y="0"/>
                        </a:moveTo>
                        <a:cubicBezTo>
                          <a:pt x="11515" y="18413"/>
                          <a:pt x="15306" y="40535"/>
                          <a:pt x="17460" y="62138"/>
                        </a:cubicBezTo>
                        <a:cubicBezTo>
                          <a:pt x="19614" y="83742"/>
                          <a:pt x="20381" y="105739"/>
                          <a:pt x="26740" y="126493"/>
                        </a:cubicBezTo>
                        <a:cubicBezTo>
                          <a:pt x="33099" y="147268"/>
                          <a:pt x="46065" y="167214"/>
                          <a:pt x="65908" y="17603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30"/>
                  <p:cNvSpPr/>
                  <p:nvPr/>
                </p:nvSpPr>
                <p:spPr>
                  <a:xfrm>
                    <a:off x="11492588" y="6113914"/>
                    <a:ext cx="151907" cy="97971"/>
                  </a:xfrm>
                  <a:custGeom>
                    <a:rect b="b" l="l" r="r" t="t"/>
                    <a:pathLst>
                      <a:path extrusionOk="0" h="97971" w="151907">
                        <a:moveTo>
                          <a:pt x="0" y="0"/>
                        </a:moveTo>
                        <a:cubicBezTo>
                          <a:pt x="24586" y="18144"/>
                          <a:pt x="53853" y="28501"/>
                          <a:pt x="81505" y="41529"/>
                        </a:cubicBezTo>
                        <a:cubicBezTo>
                          <a:pt x="109135" y="54558"/>
                          <a:pt x="136580" y="71542"/>
                          <a:pt x="151907" y="9797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30"/>
                  <p:cNvSpPr/>
                  <p:nvPr/>
                </p:nvSpPr>
                <p:spPr>
                  <a:xfrm>
                    <a:off x="11546687" y="6145646"/>
                    <a:ext cx="39460" cy="81628"/>
                  </a:xfrm>
                  <a:custGeom>
                    <a:rect b="b" l="l" r="r" t="t"/>
                    <a:pathLst>
                      <a:path extrusionOk="0" h="81628" w="39460">
                        <a:moveTo>
                          <a:pt x="4" y="0"/>
                        </a:moveTo>
                        <a:cubicBezTo>
                          <a:pt x="-265" y="31317"/>
                          <a:pt x="14772" y="62387"/>
                          <a:pt x="39461" y="8162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30"/>
                  <p:cNvSpPr/>
                  <p:nvPr/>
                </p:nvSpPr>
                <p:spPr>
                  <a:xfrm>
                    <a:off x="11598016" y="6162793"/>
                    <a:ext cx="73882" cy="7666"/>
                  </a:xfrm>
                  <a:custGeom>
                    <a:rect b="b" l="l" r="r" t="t"/>
                    <a:pathLst>
                      <a:path extrusionOk="0" h="7666" w="73882">
                        <a:moveTo>
                          <a:pt x="0" y="3648"/>
                        </a:moveTo>
                        <a:cubicBezTo>
                          <a:pt x="24296" y="-2338"/>
                          <a:pt x="50374" y="-929"/>
                          <a:pt x="73882" y="766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30"/>
                  <p:cNvSpPr/>
                  <p:nvPr/>
                </p:nvSpPr>
                <p:spPr>
                  <a:xfrm>
                    <a:off x="11505854" y="6184710"/>
                    <a:ext cx="16705" cy="64768"/>
                  </a:xfrm>
                  <a:custGeom>
                    <a:rect b="b" l="l" r="r" t="t"/>
                    <a:pathLst>
                      <a:path extrusionOk="0" h="64768" w="16705">
                        <a:moveTo>
                          <a:pt x="2413" y="0"/>
                        </a:moveTo>
                        <a:cubicBezTo>
                          <a:pt x="756" y="11537"/>
                          <a:pt x="-922" y="23260"/>
                          <a:pt x="590" y="34818"/>
                        </a:cubicBezTo>
                        <a:cubicBezTo>
                          <a:pt x="2102" y="46376"/>
                          <a:pt x="7219" y="57975"/>
                          <a:pt x="16706" y="6476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30"/>
                  <p:cNvSpPr/>
                  <p:nvPr/>
                </p:nvSpPr>
                <p:spPr>
                  <a:xfrm>
                    <a:off x="11545281" y="6009459"/>
                    <a:ext cx="96272" cy="52879"/>
                  </a:xfrm>
                  <a:custGeom>
                    <a:rect b="b" l="l" r="r" t="t"/>
                    <a:pathLst>
                      <a:path extrusionOk="0" h="52879" w="96272">
                        <a:moveTo>
                          <a:pt x="0" y="52880"/>
                        </a:moveTo>
                        <a:cubicBezTo>
                          <a:pt x="26596" y="27071"/>
                          <a:pt x="60233" y="8596"/>
                          <a:pt x="96273"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30"/>
                  <p:cNvSpPr/>
                  <p:nvPr/>
                </p:nvSpPr>
                <p:spPr>
                  <a:xfrm>
                    <a:off x="11596794" y="6027065"/>
                    <a:ext cx="76617" cy="35273"/>
                  </a:xfrm>
                  <a:custGeom>
                    <a:rect b="b" l="l" r="r" t="t"/>
                    <a:pathLst>
                      <a:path extrusionOk="0" h="35273" w="76617">
                        <a:moveTo>
                          <a:pt x="0" y="0"/>
                        </a:moveTo>
                        <a:cubicBezTo>
                          <a:pt x="19201" y="21645"/>
                          <a:pt x="47681" y="34777"/>
                          <a:pt x="76617" y="3527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30"/>
                  <p:cNvSpPr/>
                  <p:nvPr/>
                </p:nvSpPr>
                <p:spPr>
                  <a:xfrm>
                    <a:off x="11567140" y="5971845"/>
                    <a:ext cx="19194" cy="68207"/>
                  </a:xfrm>
                  <a:custGeom>
                    <a:rect b="b" l="l" r="r" t="t"/>
                    <a:pathLst>
                      <a:path extrusionOk="0" h="68207" w="19194">
                        <a:moveTo>
                          <a:pt x="905" y="68208"/>
                        </a:moveTo>
                        <a:cubicBezTo>
                          <a:pt x="-2596" y="44263"/>
                          <a:pt x="4178" y="18973"/>
                          <a:pt x="19194"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6" name="Google Shape;326;p30"/>
                <p:cNvGrpSpPr/>
                <p:nvPr/>
              </p:nvGrpSpPr>
              <p:grpSpPr>
                <a:xfrm>
                  <a:off x="11434199" y="6443309"/>
                  <a:ext cx="288799" cy="297891"/>
                  <a:chOff x="11434199" y="6443309"/>
                  <a:chExt cx="288799" cy="297891"/>
                </a:xfrm>
              </p:grpSpPr>
              <p:grpSp>
                <p:nvGrpSpPr>
                  <p:cNvPr id="327" name="Google Shape;327;p30"/>
                  <p:cNvGrpSpPr/>
                  <p:nvPr/>
                </p:nvGrpSpPr>
                <p:grpSpPr>
                  <a:xfrm>
                    <a:off x="11434199" y="6443309"/>
                    <a:ext cx="107105" cy="96314"/>
                    <a:chOff x="11434199" y="6443309"/>
                    <a:chExt cx="107105" cy="96314"/>
                  </a:xfrm>
                </p:grpSpPr>
                <p:sp>
                  <p:nvSpPr>
                    <p:cNvPr id="328" name="Google Shape;328;p30"/>
                    <p:cNvSpPr/>
                    <p:nvPr/>
                  </p:nvSpPr>
                  <p:spPr>
                    <a:xfrm>
                      <a:off x="11463321" y="6443309"/>
                      <a:ext cx="77983" cy="82229"/>
                    </a:xfrm>
                    <a:custGeom>
                      <a:rect b="b" l="l" r="r" t="t"/>
                      <a:pathLst>
                        <a:path extrusionOk="0" h="82229" w="77983">
                          <a:moveTo>
                            <a:pt x="77983" y="0"/>
                          </a:moveTo>
                          <a:cubicBezTo>
                            <a:pt x="60274" y="8927"/>
                            <a:pt x="42317" y="17999"/>
                            <a:pt x="27506" y="31194"/>
                          </a:cubicBezTo>
                          <a:cubicBezTo>
                            <a:pt x="12697" y="44387"/>
                            <a:pt x="1139" y="62428"/>
                            <a:pt x="0" y="8223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30"/>
                    <p:cNvSpPr/>
                    <p:nvPr/>
                  </p:nvSpPr>
                  <p:spPr>
                    <a:xfrm>
                      <a:off x="11488321" y="6462675"/>
                      <a:ext cx="20236" cy="76948"/>
                    </a:xfrm>
                    <a:custGeom>
                      <a:rect b="b" l="l" r="r" t="t"/>
                      <a:pathLst>
                        <a:path extrusionOk="0" h="76948" w="20236">
                          <a:moveTo>
                            <a:pt x="20236" y="0"/>
                          </a:moveTo>
                          <a:cubicBezTo>
                            <a:pt x="19408" y="26741"/>
                            <a:pt x="12428" y="53274"/>
                            <a:pt x="0" y="7694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30"/>
                    <p:cNvSpPr/>
                    <p:nvPr/>
                  </p:nvSpPr>
                  <p:spPr>
                    <a:xfrm>
                      <a:off x="11434199" y="6472361"/>
                      <a:ext cx="52776" cy="3197"/>
                    </a:xfrm>
                    <a:custGeom>
                      <a:rect b="b" l="l" r="r" t="t"/>
                      <a:pathLst>
                        <a:path extrusionOk="0" h="3197" w="52776">
                          <a:moveTo>
                            <a:pt x="52776" y="3198"/>
                          </a:moveTo>
                          <a:cubicBezTo>
                            <a:pt x="35522" y="-1028"/>
                            <a:pt x="17274" y="-1069"/>
                            <a:pt x="0" y="309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1" name="Google Shape;331;p30"/>
                  <p:cNvGrpSpPr/>
                  <p:nvPr/>
                </p:nvGrpSpPr>
                <p:grpSpPr>
                  <a:xfrm>
                    <a:off x="11533776" y="6478935"/>
                    <a:ext cx="189222" cy="262265"/>
                    <a:chOff x="11533776" y="6478935"/>
                    <a:chExt cx="189222" cy="262265"/>
                  </a:xfrm>
                </p:grpSpPr>
                <p:sp>
                  <p:nvSpPr>
                    <p:cNvPr id="332" name="Google Shape;332;p30"/>
                    <p:cNvSpPr/>
                    <p:nvPr/>
                  </p:nvSpPr>
                  <p:spPr>
                    <a:xfrm>
                      <a:off x="11534097" y="6478935"/>
                      <a:ext cx="59404" cy="262265"/>
                    </a:xfrm>
                    <a:custGeom>
                      <a:rect b="b" l="l" r="r" t="t"/>
                      <a:pathLst>
                        <a:path extrusionOk="0" h="262265" w="59404">
                          <a:moveTo>
                            <a:pt x="0" y="0"/>
                          </a:moveTo>
                          <a:cubicBezTo>
                            <a:pt x="27755" y="48986"/>
                            <a:pt x="56318" y="101099"/>
                            <a:pt x="55013" y="157355"/>
                          </a:cubicBezTo>
                          <a:cubicBezTo>
                            <a:pt x="54185" y="192919"/>
                            <a:pt x="41860" y="231320"/>
                            <a:pt x="59405" y="26226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30"/>
                    <p:cNvSpPr/>
                    <p:nvPr/>
                  </p:nvSpPr>
                  <p:spPr>
                    <a:xfrm>
                      <a:off x="11533776" y="6568041"/>
                      <a:ext cx="41000" cy="108679"/>
                    </a:xfrm>
                    <a:custGeom>
                      <a:rect b="b" l="l" r="r" t="t"/>
                      <a:pathLst>
                        <a:path extrusionOk="0" h="108679" w="41000">
                          <a:moveTo>
                            <a:pt x="41000" y="0"/>
                          </a:moveTo>
                          <a:cubicBezTo>
                            <a:pt x="39675" y="19615"/>
                            <a:pt x="28221" y="36848"/>
                            <a:pt x="17947" y="53604"/>
                          </a:cubicBezTo>
                          <a:cubicBezTo>
                            <a:pt x="7653" y="70361"/>
                            <a:pt x="-2124" y="89189"/>
                            <a:pt x="403" y="10868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30"/>
                    <p:cNvSpPr/>
                    <p:nvPr/>
                  </p:nvSpPr>
                  <p:spPr>
                    <a:xfrm>
                      <a:off x="11558290" y="6612429"/>
                      <a:ext cx="3114" cy="52755"/>
                    </a:xfrm>
                    <a:custGeom>
                      <a:rect b="b" l="l" r="r" t="t"/>
                      <a:pathLst>
                        <a:path extrusionOk="0" h="52755" w="3114">
                          <a:moveTo>
                            <a:pt x="1429" y="0"/>
                          </a:moveTo>
                          <a:cubicBezTo>
                            <a:pt x="4080" y="17481"/>
                            <a:pt x="3603" y="35440"/>
                            <a:pt x="0" y="5275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30"/>
                    <p:cNvSpPr/>
                    <p:nvPr/>
                  </p:nvSpPr>
                  <p:spPr>
                    <a:xfrm>
                      <a:off x="11582129" y="6611476"/>
                      <a:ext cx="72267" cy="127776"/>
                    </a:xfrm>
                    <a:custGeom>
                      <a:rect b="b" l="l" r="r" t="t"/>
                      <a:pathLst>
                        <a:path extrusionOk="0" h="127776" w="72267">
                          <a:moveTo>
                            <a:pt x="0" y="0"/>
                          </a:moveTo>
                          <a:cubicBezTo>
                            <a:pt x="38028" y="32374"/>
                            <a:pt x="64106" y="78501"/>
                            <a:pt x="72267" y="12777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30"/>
                    <p:cNvSpPr/>
                    <p:nvPr/>
                  </p:nvSpPr>
                  <p:spPr>
                    <a:xfrm>
                      <a:off x="11616762" y="6650801"/>
                      <a:ext cx="52734" cy="18691"/>
                    </a:xfrm>
                    <a:custGeom>
                      <a:rect b="b" l="l" r="r" t="t"/>
                      <a:pathLst>
                        <a:path extrusionOk="0" h="18691" w="52734">
                          <a:moveTo>
                            <a:pt x="0" y="50"/>
                          </a:moveTo>
                          <a:cubicBezTo>
                            <a:pt x="19076" y="-655"/>
                            <a:pt x="38339" y="6160"/>
                            <a:pt x="52735" y="1869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30"/>
                    <p:cNvSpPr/>
                    <p:nvPr/>
                  </p:nvSpPr>
                  <p:spPr>
                    <a:xfrm>
                      <a:off x="11556156" y="6525290"/>
                      <a:ext cx="166842" cy="43869"/>
                    </a:xfrm>
                    <a:custGeom>
                      <a:rect b="b" l="l" r="r" t="t"/>
                      <a:pathLst>
                        <a:path extrusionOk="0" h="43869" w="166842">
                          <a:moveTo>
                            <a:pt x="0" y="0"/>
                          </a:moveTo>
                          <a:cubicBezTo>
                            <a:pt x="27527" y="10108"/>
                            <a:pt x="57602" y="9590"/>
                            <a:pt x="86808" y="12365"/>
                          </a:cubicBezTo>
                          <a:cubicBezTo>
                            <a:pt x="115992" y="15141"/>
                            <a:pt x="146833" y="22432"/>
                            <a:pt x="166842" y="4387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30"/>
                    <p:cNvSpPr/>
                    <p:nvPr/>
                  </p:nvSpPr>
                  <p:spPr>
                    <a:xfrm>
                      <a:off x="11654500" y="6510330"/>
                      <a:ext cx="53584" cy="24571"/>
                    </a:xfrm>
                    <a:custGeom>
                      <a:rect b="b" l="l" r="r" t="t"/>
                      <a:pathLst>
                        <a:path extrusionOk="0" h="24571" w="53584">
                          <a:moveTo>
                            <a:pt x="0" y="24571"/>
                          </a:moveTo>
                          <a:cubicBezTo>
                            <a:pt x="11309" y="7255"/>
                            <a:pt x="33140" y="-2521"/>
                            <a:pt x="53584" y="56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30"/>
                    <p:cNvSpPr/>
                    <p:nvPr/>
                  </p:nvSpPr>
                  <p:spPr>
                    <a:xfrm>
                      <a:off x="11596691" y="6535315"/>
                      <a:ext cx="106111" cy="74483"/>
                    </a:xfrm>
                    <a:custGeom>
                      <a:rect b="b" l="l" r="r" t="t"/>
                      <a:pathLst>
                        <a:path extrusionOk="0" h="74483" w="106111">
                          <a:moveTo>
                            <a:pt x="0" y="0"/>
                          </a:moveTo>
                          <a:cubicBezTo>
                            <a:pt x="28645" y="32934"/>
                            <a:pt x="65410" y="58721"/>
                            <a:pt x="106112" y="7448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30"/>
                    <p:cNvSpPr/>
                    <p:nvPr/>
                  </p:nvSpPr>
                  <p:spPr>
                    <a:xfrm>
                      <a:off x="11685704" y="6548178"/>
                      <a:ext cx="20598" cy="46148"/>
                    </a:xfrm>
                    <a:custGeom>
                      <a:rect b="b" l="l" r="r" t="t"/>
                      <a:pathLst>
                        <a:path extrusionOk="0" h="46148" w="20598">
                          <a:moveTo>
                            <a:pt x="300" y="0"/>
                          </a:moveTo>
                          <a:cubicBezTo>
                            <a:pt x="-1689" y="17503"/>
                            <a:pt x="6349" y="35792"/>
                            <a:pt x="20599" y="4614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41" name="Google Shape;341;p30"/>
              <p:cNvGrpSpPr/>
              <p:nvPr/>
            </p:nvGrpSpPr>
            <p:grpSpPr>
              <a:xfrm>
                <a:off x="4740750" y="2504748"/>
                <a:ext cx="1422421" cy="2569689"/>
                <a:chOff x="9467459" y="4575783"/>
                <a:chExt cx="1191108" cy="2151808"/>
              </a:xfrm>
            </p:grpSpPr>
            <p:sp>
              <p:nvSpPr>
                <p:cNvPr id="342" name="Google Shape;342;p30"/>
                <p:cNvSpPr/>
                <p:nvPr/>
              </p:nvSpPr>
              <p:spPr>
                <a:xfrm>
                  <a:off x="9488537" y="4718118"/>
                  <a:ext cx="1170030" cy="2009473"/>
                </a:xfrm>
                <a:custGeom>
                  <a:rect b="b" l="l" r="r" t="t"/>
                  <a:pathLst>
                    <a:path extrusionOk="0" h="2009473" w="1170030">
                      <a:moveTo>
                        <a:pt x="1170031" y="164463"/>
                      </a:moveTo>
                      <a:cubicBezTo>
                        <a:pt x="1170031" y="164463"/>
                        <a:pt x="920732" y="-46000"/>
                        <a:pt x="705588" y="9241"/>
                      </a:cubicBezTo>
                      <a:cubicBezTo>
                        <a:pt x="512194" y="58910"/>
                        <a:pt x="415568" y="322087"/>
                        <a:pt x="394979" y="498332"/>
                      </a:cubicBezTo>
                      <a:cubicBezTo>
                        <a:pt x="366976" y="737834"/>
                        <a:pt x="233234" y="1120420"/>
                        <a:pt x="93257" y="1434591"/>
                      </a:cubicBezTo>
                      <a:cubicBezTo>
                        <a:pt x="-46720" y="1748741"/>
                        <a:pt x="12394" y="2009474"/>
                        <a:pt x="12394" y="2009474"/>
                      </a:cubicBezTo>
                    </a:path>
                  </a:pathLst>
                </a:custGeom>
                <a:noFill/>
                <a:ln cap="rnd" cmpd="sng" w="165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43" name="Google Shape;343;p30"/>
                <p:cNvGrpSpPr/>
                <p:nvPr/>
              </p:nvGrpSpPr>
              <p:grpSpPr>
                <a:xfrm>
                  <a:off x="10349388" y="4575783"/>
                  <a:ext cx="172371" cy="186083"/>
                  <a:chOff x="10349388" y="4575783"/>
                  <a:chExt cx="172371" cy="186083"/>
                </a:xfrm>
              </p:grpSpPr>
              <p:sp>
                <p:nvSpPr>
                  <p:cNvPr id="344" name="Google Shape;344;p30"/>
                  <p:cNvSpPr/>
                  <p:nvPr/>
                </p:nvSpPr>
                <p:spPr>
                  <a:xfrm>
                    <a:off x="10381079" y="4623816"/>
                    <a:ext cx="85046" cy="138050"/>
                  </a:xfrm>
                  <a:custGeom>
                    <a:rect b="b" l="l" r="r" t="t"/>
                    <a:pathLst>
                      <a:path extrusionOk="0" h="138050" w="85046">
                        <a:moveTo>
                          <a:pt x="85047" y="138050"/>
                        </a:moveTo>
                        <a:cubicBezTo>
                          <a:pt x="72080" y="129537"/>
                          <a:pt x="65328" y="114169"/>
                          <a:pt x="61745" y="99090"/>
                        </a:cubicBezTo>
                        <a:cubicBezTo>
                          <a:pt x="58162" y="83990"/>
                          <a:pt x="57063" y="68290"/>
                          <a:pt x="51989" y="53646"/>
                        </a:cubicBezTo>
                        <a:cubicBezTo>
                          <a:pt x="43600" y="29329"/>
                          <a:pt x="24027" y="915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 name="Google Shape;345;p30"/>
                  <p:cNvSpPr/>
                  <p:nvPr/>
                </p:nvSpPr>
                <p:spPr>
                  <a:xfrm>
                    <a:off x="10441338" y="4581748"/>
                    <a:ext cx="26904" cy="143415"/>
                  </a:xfrm>
                  <a:custGeom>
                    <a:rect b="b" l="l" r="r" t="t"/>
                    <a:pathLst>
                      <a:path extrusionOk="0" h="143415" w="26904">
                        <a:moveTo>
                          <a:pt x="760" y="143415"/>
                        </a:moveTo>
                        <a:cubicBezTo>
                          <a:pt x="-2803" y="119078"/>
                          <a:pt x="6850" y="94989"/>
                          <a:pt x="15342" y="71894"/>
                        </a:cubicBezTo>
                        <a:cubicBezTo>
                          <a:pt x="23835" y="48799"/>
                          <a:pt x="31373" y="23385"/>
                          <a:pt x="23752"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 name="Google Shape;346;p30"/>
                  <p:cNvSpPr/>
                  <p:nvPr/>
                </p:nvSpPr>
                <p:spPr>
                  <a:xfrm>
                    <a:off x="10459000" y="4603393"/>
                    <a:ext cx="62759" cy="41073"/>
                  </a:xfrm>
                  <a:custGeom>
                    <a:rect b="b" l="l" r="r" t="t"/>
                    <a:pathLst>
                      <a:path extrusionOk="0" h="41073" w="62759">
                        <a:moveTo>
                          <a:pt x="0" y="41074"/>
                        </a:moveTo>
                        <a:cubicBezTo>
                          <a:pt x="15430" y="20775"/>
                          <a:pt x="37987" y="6007"/>
                          <a:pt x="62759"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30"/>
                  <p:cNvSpPr/>
                  <p:nvPr/>
                </p:nvSpPr>
                <p:spPr>
                  <a:xfrm>
                    <a:off x="10416850" y="4596185"/>
                    <a:ext cx="2245" cy="48240"/>
                  </a:xfrm>
                  <a:custGeom>
                    <a:rect b="b" l="l" r="r" t="t"/>
                    <a:pathLst>
                      <a:path extrusionOk="0" h="48240" w="2245">
                        <a:moveTo>
                          <a:pt x="1014" y="48240"/>
                        </a:moveTo>
                        <a:cubicBezTo>
                          <a:pt x="2941" y="32229"/>
                          <a:pt x="2609" y="15928"/>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 name="Google Shape;348;p30"/>
                  <p:cNvSpPr/>
                  <p:nvPr/>
                </p:nvSpPr>
                <p:spPr>
                  <a:xfrm>
                    <a:off x="10487398" y="4575783"/>
                    <a:ext cx="413" cy="40907"/>
                  </a:xfrm>
                  <a:custGeom>
                    <a:rect b="b" l="l" r="r" t="t"/>
                    <a:pathLst>
                      <a:path extrusionOk="0" h="40907" w="413">
                        <a:moveTo>
                          <a:pt x="414" y="40908"/>
                        </a:moveTo>
                        <a:cubicBezTo>
                          <a:pt x="269" y="27279"/>
                          <a:pt x="145" y="13629"/>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 name="Google Shape;349;p30"/>
                  <p:cNvSpPr/>
                  <p:nvPr/>
                </p:nvSpPr>
                <p:spPr>
                  <a:xfrm>
                    <a:off x="10349388" y="4681090"/>
                    <a:ext cx="86248" cy="8427"/>
                  </a:xfrm>
                  <a:custGeom>
                    <a:rect b="b" l="l" r="r" t="t"/>
                    <a:pathLst>
                      <a:path extrusionOk="0" h="8427" w="86248">
                        <a:moveTo>
                          <a:pt x="86248" y="8427"/>
                        </a:moveTo>
                        <a:cubicBezTo>
                          <a:pt x="57976" y="2214"/>
                          <a:pt x="28936" y="-583"/>
                          <a:pt x="0" y="10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 name="Google Shape;350;p30"/>
                  <p:cNvSpPr/>
                  <p:nvPr/>
                </p:nvSpPr>
                <p:spPr>
                  <a:xfrm>
                    <a:off x="10378717" y="4683842"/>
                    <a:ext cx="20257" cy="23550"/>
                  </a:xfrm>
                  <a:custGeom>
                    <a:rect b="b" l="l" r="r" t="t"/>
                    <a:pathLst>
                      <a:path extrusionOk="0" h="23550" w="20257">
                        <a:moveTo>
                          <a:pt x="20258" y="0"/>
                        </a:moveTo>
                        <a:cubicBezTo>
                          <a:pt x="13505" y="7850"/>
                          <a:pt x="6753" y="15700"/>
                          <a:pt x="0" y="2355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51" name="Google Shape;351;p30"/>
                <p:cNvGrpSpPr/>
                <p:nvPr/>
              </p:nvGrpSpPr>
              <p:grpSpPr>
                <a:xfrm>
                  <a:off x="10047188" y="4754431"/>
                  <a:ext cx="158743" cy="190287"/>
                  <a:chOff x="10047188" y="4754431"/>
                  <a:chExt cx="158743" cy="190287"/>
                </a:xfrm>
              </p:grpSpPr>
              <p:sp>
                <p:nvSpPr>
                  <p:cNvPr id="352" name="Google Shape;352;p30"/>
                  <p:cNvSpPr/>
                  <p:nvPr/>
                </p:nvSpPr>
                <p:spPr>
                  <a:xfrm>
                    <a:off x="10068336" y="4754431"/>
                    <a:ext cx="59611" cy="163858"/>
                  </a:xfrm>
                  <a:custGeom>
                    <a:rect b="b" l="l" r="r" t="t"/>
                    <a:pathLst>
                      <a:path extrusionOk="0" h="163858" w="59611">
                        <a:moveTo>
                          <a:pt x="59612" y="0"/>
                        </a:moveTo>
                        <a:cubicBezTo>
                          <a:pt x="48469" y="27341"/>
                          <a:pt x="45382" y="57188"/>
                          <a:pt x="39044" y="86020"/>
                        </a:cubicBezTo>
                        <a:cubicBezTo>
                          <a:pt x="32706" y="114873"/>
                          <a:pt x="22142" y="144327"/>
                          <a:pt x="0" y="16385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 name="Google Shape;353;p30"/>
                  <p:cNvSpPr/>
                  <p:nvPr/>
                </p:nvSpPr>
                <p:spPr>
                  <a:xfrm>
                    <a:off x="10121837" y="4771913"/>
                    <a:ext cx="49255" cy="104992"/>
                  </a:xfrm>
                  <a:custGeom>
                    <a:rect b="b" l="l" r="r" t="t"/>
                    <a:pathLst>
                      <a:path extrusionOk="0" h="104992" w="49255">
                        <a:moveTo>
                          <a:pt x="0" y="0"/>
                        </a:moveTo>
                        <a:cubicBezTo>
                          <a:pt x="11973" y="36868"/>
                          <a:pt x="28563" y="72225"/>
                          <a:pt x="49256" y="10499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 name="Google Shape;354;p30"/>
                  <p:cNvSpPr/>
                  <p:nvPr/>
                </p:nvSpPr>
                <p:spPr>
                  <a:xfrm>
                    <a:off x="10148785" y="4835832"/>
                    <a:ext cx="57146" cy="35957"/>
                  </a:xfrm>
                  <a:custGeom>
                    <a:rect b="b" l="l" r="r" t="t"/>
                    <a:pathLst>
                      <a:path extrusionOk="0" h="35957" w="57146">
                        <a:moveTo>
                          <a:pt x="0" y="0"/>
                        </a:moveTo>
                        <a:cubicBezTo>
                          <a:pt x="22183" y="5613"/>
                          <a:pt x="42481" y="18393"/>
                          <a:pt x="57146" y="3595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 name="Google Shape;355;p30"/>
                  <p:cNvSpPr/>
                  <p:nvPr/>
                </p:nvSpPr>
                <p:spPr>
                  <a:xfrm>
                    <a:off x="10130122" y="4793278"/>
                    <a:ext cx="50208" cy="12478"/>
                  </a:xfrm>
                  <a:custGeom>
                    <a:rect b="b" l="l" r="r" t="t"/>
                    <a:pathLst>
                      <a:path extrusionOk="0" h="12478" w="50208">
                        <a:moveTo>
                          <a:pt x="0" y="901"/>
                        </a:moveTo>
                        <a:cubicBezTo>
                          <a:pt x="17378" y="-2020"/>
                          <a:pt x="35875" y="2247"/>
                          <a:pt x="50208" y="1247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30"/>
                  <p:cNvSpPr/>
                  <p:nvPr/>
                </p:nvSpPr>
                <p:spPr>
                  <a:xfrm>
                    <a:off x="10158183" y="4797306"/>
                    <a:ext cx="9139" cy="31524"/>
                  </a:xfrm>
                  <a:custGeom>
                    <a:rect b="b" l="l" r="r" t="t"/>
                    <a:pathLst>
                      <a:path extrusionOk="0" h="31524" w="9139">
                        <a:moveTo>
                          <a:pt x="668" y="0"/>
                        </a:moveTo>
                        <a:cubicBezTo>
                          <a:pt x="-1506" y="11060"/>
                          <a:pt x="1704" y="23032"/>
                          <a:pt x="9140" y="3152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30"/>
                  <p:cNvSpPr/>
                  <p:nvPr/>
                </p:nvSpPr>
                <p:spPr>
                  <a:xfrm>
                    <a:off x="10103341" y="4850621"/>
                    <a:ext cx="13105" cy="94097"/>
                  </a:xfrm>
                  <a:custGeom>
                    <a:rect b="b" l="l" r="r" t="t"/>
                    <a:pathLst>
                      <a:path extrusionOk="0" h="94097" w="13105">
                        <a:moveTo>
                          <a:pt x="0" y="0"/>
                        </a:moveTo>
                        <a:cubicBezTo>
                          <a:pt x="10232" y="30157"/>
                          <a:pt x="14561" y="62304"/>
                          <a:pt x="12675" y="9409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 name="Google Shape;358;p30"/>
                  <p:cNvSpPr/>
                  <p:nvPr/>
                </p:nvSpPr>
                <p:spPr>
                  <a:xfrm>
                    <a:off x="10114422" y="4890327"/>
                    <a:ext cx="37200" cy="45795"/>
                  </a:xfrm>
                  <a:custGeom>
                    <a:rect b="b" l="l" r="r" t="t"/>
                    <a:pathLst>
                      <a:path extrusionOk="0" h="45795" w="37200">
                        <a:moveTo>
                          <a:pt x="0" y="0"/>
                        </a:moveTo>
                        <a:cubicBezTo>
                          <a:pt x="15266" y="12614"/>
                          <a:pt x="27983" y="28273"/>
                          <a:pt x="37200" y="4579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 name="Google Shape;359;p30"/>
                  <p:cNvSpPr/>
                  <p:nvPr/>
                </p:nvSpPr>
                <p:spPr>
                  <a:xfrm>
                    <a:off x="10047188" y="4888626"/>
                    <a:ext cx="42896" cy="7500"/>
                  </a:xfrm>
                  <a:custGeom>
                    <a:rect b="b" l="l" r="r" t="t"/>
                    <a:pathLst>
                      <a:path extrusionOk="0" h="7500" w="42896">
                        <a:moveTo>
                          <a:pt x="42896" y="189"/>
                        </a:moveTo>
                        <a:cubicBezTo>
                          <a:pt x="28294" y="-743"/>
                          <a:pt x="13463" y="1784"/>
                          <a:pt x="0" y="750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 name="Google Shape;360;p30"/>
                  <p:cNvSpPr/>
                  <p:nvPr/>
                </p:nvSpPr>
                <p:spPr>
                  <a:xfrm>
                    <a:off x="10059968" y="4821602"/>
                    <a:ext cx="47287" cy="40037"/>
                  </a:xfrm>
                  <a:custGeom>
                    <a:rect b="b" l="l" r="r" t="t"/>
                    <a:pathLst>
                      <a:path extrusionOk="0" h="40037" w="47287">
                        <a:moveTo>
                          <a:pt x="47287" y="0"/>
                        </a:moveTo>
                        <a:cubicBezTo>
                          <a:pt x="28294" y="8761"/>
                          <a:pt x="11765" y="22763"/>
                          <a:pt x="0" y="4003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61" name="Google Shape;361;p30"/>
                <p:cNvGrpSpPr/>
                <p:nvPr/>
              </p:nvGrpSpPr>
              <p:grpSpPr>
                <a:xfrm>
                  <a:off x="9726327" y="5032603"/>
                  <a:ext cx="184011" cy="235111"/>
                  <a:chOff x="9726327" y="5032603"/>
                  <a:chExt cx="184011" cy="235111"/>
                </a:xfrm>
              </p:grpSpPr>
              <p:sp>
                <p:nvSpPr>
                  <p:cNvPr id="362" name="Google Shape;362;p30"/>
                  <p:cNvSpPr/>
                  <p:nvPr/>
                </p:nvSpPr>
                <p:spPr>
                  <a:xfrm>
                    <a:off x="9726327" y="5068312"/>
                    <a:ext cx="184011" cy="109135"/>
                  </a:xfrm>
                  <a:custGeom>
                    <a:rect b="b" l="l" r="r" t="t"/>
                    <a:pathLst>
                      <a:path extrusionOk="0" h="109135" w="184011">
                        <a:moveTo>
                          <a:pt x="184012" y="0"/>
                        </a:moveTo>
                        <a:cubicBezTo>
                          <a:pt x="165971" y="31608"/>
                          <a:pt x="128978" y="46418"/>
                          <a:pt x="94367" y="57706"/>
                        </a:cubicBezTo>
                        <a:cubicBezTo>
                          <a:pt x="59756" y="68994"/>
                          <a:pt x="22473" y="80511"/>
                          <a:pt x="0" y="10913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30"/>
                  <p:cNvSpPr/>
                  <p:nvPr/>
                </p:nvSpPr>
                <p:spPr>
                  <a:xfrm>
                    <a:off x="9730759" y="5061327"/>
                    <a:ext cx="148904" cy="41640"/>
                  </a:xfrm>
                  <a:custGeom>
                    <a:rect b="b" l="l" r="r" t="t"/>
                    <a:pathLst>
                      <a:path extrusionOk="0" h="41640" w="148904">
                        <a:moveTo>
                          <a:pt x="148904" y="36543"/>
                        </a:moveTo>
                        <a:cubicBezTo>
                          <a:pt x="133204" y="44559"/>
                          <a:pt x="114024" y="42218"/>
                          <a:pt x="97640" y="35756"/>
                        </a:cubicBezTo>
                        <a:cubicBezTo>
                          <a:pt x="81236" y="29293"/>
                          <a:pt x="66613" y="19123"/>
                          <a:pt x="50871" y="11190"/>
                        </a:cubicBezTo>
                        <a:cubicBezTo>
                          <a:pt x="35129" y="3278"/>
                          <a:pt x="17275" y="-2439"/>
                          <a:pt x="0" y="104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30"/>
                  <p:cNvSpPr/>
                  <p:nvPr/>
                </p:nvSpPr>
                <p:spPr>
                  <a:xfrm>
                    <a:off x="9798532" y="5122787"/>
                    <a:ext cx="28997" cy="144927"/>
                  </a:xfrm>
                  <a:custGeom>
                    <a:rect b="b" l="l" r="r" t="t"/>
                    <a:pathLst>
                      <a:path extrusionOk="0" h="144927" w="28997">
                        <a:moveTo>
                          <a:pt x="28998" y="0"/>
                        </a:moveTo>
                        <a:cubicBezTo>
                          <a:pt x="17523" y="22204"/>
                          <a:pt x="17999" y="48406"/>
                          <a:pt x="17647" y="73406"/>
                        </a:cubicBezTo>
                        <a:cubicBezTo>
                          <a:pt x="17295" y="98406"/>
                          <a:pt x="15224" y="125084"/>
                          <a:pt x="0" y="14492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30"/>
                  <p:cNvSpPr/>
                  <p:nvPr/>
                </p:nvSpPr>
                <p:spPr>
                  <a:xfrm>
                    <a:off x="9767131" y="5182336"/>
                    <a:ext cx="47785" cy="61765"/>
                  </a:xfrm>
                  <a:custGeom>
                    <a:rect b="b" l="l" r="r" t="t"/>
                    <a:pathLst>
                      <a:path extrusionOk="0" h="61765" w="47785">
                        <a:moveTo>
                          <a:pt x="47785" y="0"/>
                        </a:moveTo>
                        <a:cubicBezTo>
                          <a:pt x="26326" y="15389"/>
                          <a:pt x="9508" y="37138"/>
                          <a:pt x="0" y="6176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30"/>
                  <p:cNvSpPr/>
                  <p:nvPr/>
                </p:nvSpPr>
                <p:spPr>
                  <a:xfrm>
                    <a:off x="9814667" y="5209076"/>
                    <a:ext cx="27071" cy="49855"/>
                  </a:xfrm>
                  <a:custGeom>
                    <a:rect b="b" l="l" r="r" t="t"/>
                    <a:pathLst>
                      <a:path extrusionOk="0" h="49855" w="27071">
                        <a:moveTo>
                          <a:pt x="0" y="0"/>
                        </a:moveTo>
                        <a:cubicBezTo>
                          <a:pt x="12821" y="14147"/>
                          <a:pt x="22204" y="31401"/>
                          <a:pt x="27071" y="4985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30"/>
                  <p:cNvSpPr/>
                  <p:nvPr/>
                </p:nvSpPr>
                <p:spPr>
                  <a:xfrm>
                    <a:off x="9728460" y="5089626"/>
                    <a:ext cx="80987" cy="32601"/>
                  </a:xfrm>
                  <a:custGeom>
                    <a:rect b="b" l="l" r="r" t="t"/>
                    <a:pathLst>
                      <a:path extrusionOk="0" h="32601" w="80987">
                        <a:moveTo>
                          <a:pt x="80987" y="0"/>
                        </a:moveTo>
                        <a:cubicBezTo>
                          <a:pt x="53998" y="10874"/>
                          <a:pt x="27010" y="21748"/>
                          <a:pt x="0" y="3260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30"/>
                  <p:cNvSpPr/>
                  <p:nvPr/>
                </p:nvSpPr>
                <p:spPr>
                  <a:xfrm>
                    <a:off x="9760069" y="5032603"/>
                    <a:ext cx="28727" cy="45008"/>
                  </a:xfrm>
                  <a:custGeom>
                    <a:rect b="b" l="l" r="r" t="t"/>
                    <a:pathLst>
                      <a:path extrusionOk="0" h="45008" w="28727">
                        <a:moveTo>
                          <a:pt x="28728" y="45009"/>
                        </a:moveTo>
                        <a:cubicBezTo>
                          <a:pt x="24026" y="27548"/>
                          <a:pt x="13857" y="11620"/>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30"/>
                  <p:cNvSpPr/>
                  <p:nvPr/>
                </p:nvSpPr>
                <p:spPr>
                  <a:xfrm>
                    <a:off x="9753585" y="5141739"/>
                    <a:ext cx="28873" cy="54557"/>
                  </a:xfrm>
                  <a:custGeom>
                    <a:rect b="b" l="l" r="r" t="t"/>
                    <a:pathLst>
                      <a:path extrusionOk="0" h="54557" w="28873">
                        <a:moveTo>
                          <a:pt x="28873" y="0"/>
                        </a:moveTo>
                        <a:cubicBezTo>
                          <a:pt x="19242" y="18186"/>
                          <a:pt x="9611" y="36372"/>
                          <a:pt x="0" y="5455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0" name="Google Shape;370;p30"/>
                <p:cNvGrpSpPr/>
                <p:nvPr/>
              </p:nvGrpSpPr>
              <p:grpSpPr>
                <a:xfrm>
                  <a:off x="9807977" y="5544292"/>
                  <a:ext cx="74544" cy="153129"/>
                  <a:chOff x="9807977" y="5544292"/>
                  <a:chExt cx="74544" cy="153129"/>
                </a:xfrm>
              </p:grpSpPr>
              <p:sp>
                <p:nvSpPr>
                  <p:cNvPr id="371" name="Google Shape;371;p30"/>
                  <p:cNvSpPr/>
                  <p:nvPr/>
                </p:nvSpPr>
                <p:spPr>
                  <a:xfrm>
                    <a:off x="9807977" y="5544292"/>
                    <a:ext cx="31358" cy="153129"/>
                  </a:xfrm>
                  <a:custGeom>
                    <a:rect b="b" l="l" r="r" t="t"/>
                    <a:pathLst>
                      <a:path extrusionOk="0" h="153129" w="31358">
                        <a:moveTo>
                          <a:pt x="0" y="0"/>
                        </a:moveTo>
                        <a:cubicBezTo>
                          <a:pt x="17440" y="49276"/>
                          <a:pt x="28024" y="100975"/>
                          <a:pt x="31358" y="15312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30"/>
                  <p:cNvSpPr/>
                  <p:nvPr/>
                </p:nvSpPr>
                <p:spPr>
                  <a:xfrm>
                    <a:off x="9822020" y="5589259"/>
                    <a:ext cx="59031" cy="56297"/>
                  </a:xfrm>
                  <a:custGeom>
                    <a:rect b="b" l="l" r="r" t="t"/>
                    <a:pathLst>
                      <a:path extrusionOk="0" h="56297" w="59031">
                        <a:moveTo>
                          <a:pt x="0" y="0"/>
                        </a:moveTo>
                        <a:cubicBezTo>
                          <a:pt x="22432" y="15576"/>
                          <a:pt x="42420" y="34632"/>
                          <a:pt x="59031" y="5629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30"/>
                  <p:cNvSpPr/>
                  <p:nvPr/>
                </p:nvSpPr>
                <p:spPr>
                  <a:xfrm>
                    <a:off x="9847393" y="5604566"/>
                    <a:ext cx="35128" cy="455"/>
                  </a:xfrm>
                  <a:custGeom>
                    <a:rect b="b" l="l" r="r" t="t"/>
                    <a:pathLst>
                      <a:path extrusionOk="0" h="455" w="35128">
                        <a:moveTo>
                          <a:pt x="0" y="456"/>
                        </a:moveTo>
                        <a:cubicBezTo>
                          <a:pt x="11703" y="310"/>
                          <a:pt x="23406" y="145"/>
                          <a:pt x="35129"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30"/>
                  <p:cNvSpPr/>
                  <p:nvPr/>
                </p:nvSpPr>
                <p:spPr>
                  <a:xfrm>
                    <a:off x="9813942" y="5637375"/>
                    <a:ext cx="15058" cy="45153"/>
                  </a:xfrm>
                  <a:custGeom>
                    <a:rect b="b" l="l" r="r" t="t"/>
                    <a:pathLst>
                      <a:path extrusionOk="0" h="45153" w="15058">
                        <a:moveTo>
                          <a:pt x="15058" y="0"/>
                        </a:moveTo>
                        <a:cubicBezTo>
                          <a:pt x="10046" y="15058"/>
                          <a:pt x="5034" y="30116"/>
                          <a:pt x="0" y="4515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5" name="Google Shape;375;p30"/>
                <p:cNvGrpSpPr/>
                <p:nvPr/>
              </p:nvGrpSpPr>
              <p:grpSpPr>
                <a:xfrm>
                  <a:off x="9467459" y="5950179"/>
                  <a:ext cx="194823" cy="188838"/>
                  <a:chOff x="9467459" y="5950179"/>
                  <a:chExt cx="194823" cy="188838"/>
                </a:xfrm>
              </p:grpSpPr>
              <p:sp>
                <p:nvSpPr>
                  <p:cNvPr id="376" name="Google Shape;376;p30"/>
                  <p:cNvSpPr/>
                  <p:nvPr/>
                </p:nvSpPr>
                <p:spPr>
                  <a:xfrm>
                    <a:off x="9528209" y="5960888"/>
                    <a:ext cx="134073" cy="27106"/>
                  </a:xfrm>
                  <a:custGeom>
                    <a:rect b="b" l="l" r="r" t="t"/>
                    <a:pathLst>
                      <a:path extrusionOk="0" h="27106" w="134073">
                        <a:moveTo>
                          <a:pt x="134074" y="0"/>
                        </a:moveTo>
                        <a:cubicBezTo>
                          <a:pt x="97247" y="30116"/>
                          <a:pt x="42192" y="35771"/>
                          <a:pt x="0" y="1377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30"/>
                  <p:cNvSpPr/>
                  <p:nvPr/>
                </p:nvSpPr>
                <p:spPr>
                  <a:xfrm>
                    <a:off x="9502235" y="5985640"/>
                    <a:ext cx="107789" cy="153377"/>
                  </a:xfrm>
                  <a:custGeom>
                    <a:rect b="b" l="l" r="r" t="t"/>
                    <a:pathLst>
                      <a:path extrusionOk="0" h="153377" w="107789">
                        <a:moveTo>
                          <a:pt x="107789" y="0"/>
                        </a:moveTo>
                        <a:cubicBezTo>
                          <a:pt x="74090" y="16715"/>
                          <a:pt x="54309" y="51906"/>
                          <a:pt x="36559" y="85088"/>
                        </a:cubicBezTo>
                        <a:cubicBezTo>
                          <a:pt x="24379" y="107851"/>
                          <a:pt x="12180" y="130614"/>
                          <a:pt x="0" y="15337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30"/>
                  <p:cNvSpPr/>
                  <p:nvPr/>
                </p:nvSpPr>
                <p:spPr>
                  <a:xfrm>
                    <a:off x="9562199" y="6024021"/>
                    <a:ext cx="7521" cy="98654"/>
                  </a:xfrm>
                  <a:custGeom>
                    <a:rect b="b" l="l" r="r" t="t"/>
                    <a:pathLst>
                      <a:path extrusionOk="0" h="98654" w="7521">
                        <a:moveTo>
                          <a:pt x="2983" y="0"/>
                        </a:moveTo>
                        <a:cubicBezTo>
                          <a:pt x="9922" y="32498"/>
                          <a:pt x="8886" y="66654"/>
                          <a:pt x="0" y="9865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30"/>
                  <p:cNvSpPr/>
                  <p:nvPr/>
                </p:nvSpPr>
                <p:spPr>
                  <a:xfrm>
                    <a:off x="9537488" y="6080815"/>
                    <a:ext cx="30655" cy="39872"/>
                  </a:xfrm>
                  <a:custGeom>
                    <a:rect b="b" l="l" r="r" t="t"/>
                    <a:pathLst>
                      <a:path extrusionOk="0" h="39872" w="30655">
                        <a:moveTo>
                          <a:pt x="30656" y="0"/>
                        </a:moveTo>
                        <a:cubicBezTo>
                          <a:pt x="15245" y="7892"/>
                          <a:pt x="3687" y="22950"/>
                          <a:pt x="0" y="3987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30"/>
                  <p:cNvSpPr/>
                  <p:nvPr/>
                </p:nvSpPr>
                <p:spPr>
                  <a:xfrm>
                    <a:off x="9573073" y="6050532"/>
                    <a:ext cx="18392" cy="5012"/>
                  </a:xfrm>
                  <a:custGeom>
                    <a:rect b="b" l="l" r="r" t="t"/>
                    <a:pathLst>
                      <a:path extrusionOk="0" h="5012" w="18392">
                        <a:moveTo>
                          <a:pt x="0" y="0"/>
                        </a:moveTo>
                        <a:cubicBezTo>
                          <a:pt x="6131" y="1678"/>
                          <a:pt x="12262" y="3356"/>
                          <a:pt x="18393" y="501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30"/>
                  <p:cNvSpPr/>
                  <p:nvPr/>
                </p:nvSpPr>
                <p:spPr>
                  <a:xfrm>
                    <a:off x="9467459" y="6066689"/>
                    <a:ext cx="72266" cy="23592"/>
                  </a:xfrm>
                  <a:custGeom>
                    <a:rect b="b" l="l" r="r" t="t"/>
                    <a:pathLst>
                      <a:path extrusionOk="0" h="23592" w="72266">
                        <a:moveTo>
                          <a:pt x="72266" y="0"/>
                        </a:moveTo>
                        <a:cubicBezTo>
                          <a:pt x="46810" y="2299"/>
                          <a:pt x="21913" y="10419"/>
                          <a:pt x="0" y="2359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30"/>
                  <p:cNvSpPr/>
                  <p:nvPr/>
                </p:nvSpPr>
                <p:spPr>
                  <a:xfrm>
                    <a:off x="9491361" y="6048482"/>
                    <a:ext cx="29868" cy="18765"/>
                  </a:xfrm>
                  <a:custGeom>
                    <a:rect b="b" l="l" r="r" t="t"/>
                    <a:pathLst>
                      <a:path extrusionOk="0" h="18765" w="29868">
                        <a:moveTo>
                          <a:pt x="29869" y="18766"/>
                        </a:moveTo>
                        <a:cubicBezTo>
                          <a:pt x="19906" y="12511"/>
                          <a:pt x="9963" y="625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30"/>
                  <p:cNvSpPr/>
                  <p:nvPr/>
                </p:nvSpPr>
                <p:spPr>
                  <a:xfrm>
                    <a:off x="9518040" y="5986903"/>
                    <a:ext cx="44967" cy="30323"/>
                  </a:xfrm>
                  <a:custGeom>
                    <a:rect b="b" l="l" r="r" t="t"/>
                    <a:pathLst>
                      <a:path extrusionOk="0" h="30323" w="44967">
                        <a:moveTo>
                          <a:pt x="44967" y="0"/>
                        </a:moveTo>
                        <a:cubicBezTo>
                          <a:pt x="27962" y="6587"/>
                          <a:pt x="12469" y="17026"/>
                          <a:pt x="0" y="3032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 name="Google Shape;384;p30"/>
                  <p:cNvSpPr/>
                  <p:nvPr/>
                </p:nvSpPr>
                <p:spPr>
                  <a:xfrm>
                    <a:off x="9569739" y="5950179"/>
                    <a:ext cx="13380" cy="38463"/>
                  </a:xfrm>
                  <a:custGeom>
                    <a:rect b="b" l="l" r="r" t="t"/>
                    <a:pathLst>
                      <a:path extrusionOk="0" h="38463" w="13380">
                        <a:moveTo>
                          <a:pt x="13380" y="38464"/>
                        </a:moveTo>
                        <a:cubicBezTo>
                          <a:pt x="6358" y="26741"/>
                          <a:pt x="1761" y="13546"/>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5" name="Google Shape;385;p30"/>
                <p:cNvGrpSpPr/>
                <p:nvPr/>
              </p:nvGrpSpPr>
              <p:grpSpPr>
                <a:xfrm>
                  <a:off x="9528115" y="6266298"/>
                  <a:ext cx="115630" cy="194182"/>
                  <a:chOff x="9528115" y="6266298"/>
                  <a:chExt cx="115630" cy="194182"/>
                </a:xfrm>
              </p:grpSpPr>
              <p:sp>
                <p:nvSpPr>
                  <p:cNvPr id="386" name="Google Shape;386;p30"/>
                  <p:cNvSpPr/>
                  <p:nvPr/>
                </p:nvSpPr>
                <p:spPr>
                  <a:xfrm>
                    <a:off x="9532746" y="6266298"/>
                    <a:ext cx="44152" cy="194182"/>
                  </a:xfrm>
                  <a:custGeom>
                    <a:rect b="b" l="l" r="r" t="t"/>
                    <a:pathLst>
                      <a:path extrusionOk="0" h="194182" w="44152">
                        <a:moveTo>
                          <a:pt x="0" y="0"/>
                        </a:moveTo>
                        <a:cubicBezTo>
                          <a:pt x="30716" y="59632"/>
                          <a:pt x="46003" y="127135"/>
                          <a:pt x="43973" y="19418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30"/>
                  <p:cNvSpPr/>
                  <p:nvPr/>
                </p:nvSpPr>
                <p:spPr>
                  <a:xfrm>
                    <a:off x="9568993" y="6377070"/>
                    <a:ext cx="58036" cy="83410"/>
                  </a:xfrm>
                  <a:custGeom>
                    <a:rect b="b" l="l" r="r" t="t"/>
                    <a:pathLst>
                      <a:path extrusionOk="0" h="83410" w="58036">
                        <a:moveTo>
                          <a:pt x="0" y="0"/>
                        </a:moveTo>
                        <a:cubicBezTo>
                          <a:pt x="26036" y="22246"/>
                          <a:pt x="46231" y="51264"/>
                          <a:pt x="58036" y="8341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30"/>
                  <p:cNvSpPr/>
                  <p:nvPr/>
                </p:nvSpPr>
                <p:spPr>
                  <a:xfrm>
                    <a:off x="9554287" y="6312860"/>
                    <a:ext cx="87594" cy="51740"/>
                  </a:xfrm>
                  <a:custGeom>
                    <a:rect b="b" l="l" r="r" t="t"/>
                    <a:pathLst>
                      <a:path extrusionOk="0" h="51740" w="87594">
                        <a:moveTo>
                          <a:pt x="0" y="0"/>
                        </a:moveTo>
                        <a:cubicBezTo>
                          <a:pt x="34259" y="5592"/>
                          <a:pt x="66156" y="24441"/>
                          <a:pt x="87594" y="5174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 name="Google Shape;389;p30"/>
                  <p:cNvSpPr/>
                  <p:nvPr/>
                </p:nvSpPr>
                <p:spPr>
                  <a:xfrm>
                    <a:off x="9528115" y="6346373"/>
                    <a:ext cx="32737" cy="68310"/>
                  </a:xfrm>
                  <a:custGeom>
                    <a:rect b="b" l="l" r="r" t="t"/>
                    <a:pathLst>
                      <a:path extrusionOk="0" h="68310" w="32737">
                        <a:moveTo>
                          <a:pt x="32738" y="0"/>
                        </a:moveTo>
                        <a:cubicBezTo>
                          <a:pt x="12066" y="16052"/>
                          <a:pt x="-424" y="42151"/>
                          <a:pt x="11" y="6831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 name="Google Shape;390;p30"/>
                  <p:cNvSpPr/>
                  <p:nvPr/>
                </p:nvSpPr>
                <p:spPr>
                  <a:xfrm>
                    <a:off x="9607995" y="6333531"/>
                    <a:ext cx="1677" cy="58285"/>
                  </a:xfrm>
                  <a:custGeom>
                    <a:rect b="b" l="l" r="r" t="t"/>
                    <a:pathLst>
                      <a:path extrusionOk="0" h="58285" w="1677">
                        <a:moveTo>
                          <a:pt x="0" y="0"/>
                        </a:moveTo>
                        <a:cubicBezTo>
                          <a:pt x="559" y="19428"/>
                          <a:pt x="1119" y="38857"/>
                          <a:pt x="1678" y="5828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 name="Google Shape;391;p30"/>
                  <p:cNvSpPr/>
                  <p:nvPr/>
                </p:nvSpPr>
                <p:spPr>
                  <a:xfrm>
                    <a:off x="9606338" y="6418661"/>
                    <a:ext cx="37407" cy="18931"/>
                  </a:xfrm>
                  <a:custGeom>
                    <a:rect b="b" l="l" r="r" t="t"/>
                    <a:pathLst>
                      <a:path extrusionOk="0" h="18931" w="37407">
                        <a:moveTo>
                          <a:pt x="0" y="0"/>
                        </a:moveTo>
                        <a:cubicBezTo>
                          <a:pt x="14396" y="580"/>
                          <a:pt x="28418" y="7664"/>
                          <a:pt x="37407" y="1893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92" name="Google Shape;392;p30"/>
              <p:cNvGrpSpPr/>
              <p:nvPr/>
            </p:nvGrpSpPr>
            <p:grpSpPr>
              <a:xfrm>
                <a:off x="4668870" y="2772416"/>
                <a:ext cx="1364764" cy="2197714"/>
                <a:chOff x="9407268" y="4799923"/>
                <a:chExt cx="1142827" cy="1840323"/>
              </a:xfrm>
            </p:grpSpPr>
            <p:sp>
              <p:nvSpPr>
                <p:cNvPr id="393" name="Google Shape;393;p30"/>
                <p:cNvSpPr/>
                <p:nvPr/>
              </p:nvSpPr>
              <p:spPr>
                <a:xfrm>
                  <a:off x="9407268" y="4799923"/>
                  <a:ext cx="1142827" cy="1840323"/>
                </a:xfrm>
                <a:custGeom>
                  <a:rect b="b" l="l" r="r" t="t"/>
                  <a:pathLst>
                    <a:path extrusionOk="0" h="1840323" w="1142827">
                      <a:moveTo>
                        <a:pt x="1142827" y="248111"/>
                      </a:moveTo>
                      <a:cubicBezTo>
                        <a:pt x="1086551" y="102335"/>
                        <a:pt x="728758" y="-153240"/>
                        <a:pt x="482462" y="122509"/>
                      </a:cubicBezTo>
                      <a:cubicBezTo>
                        <a:pt x="277737" y="351716"/>
                        <a:pt x="412370" y="771689"/>
                        <a:pt x="344992" y="1060425"/>
                      </a:cubicBezTo>
                      <a:cubicBezTo>
                        <a:pt x="243312" y="1496160"/>
                        <a:pt x="0" y="1840323"/>
                        <a:pt x="0" y="1840323"/>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4" name="Google Shape;394;p30"/>
                <p:cNvGrpSpPr/>
                <p:nvPr/>
              </p:nvGrpSpPr>
              <p:grpSpPr>
                <a:xfrm>
                  <a:off x="9576366" y="5462725"/>
                  <a:ext cx="188880" cy="369163"/>
                  <a:chOff x="9576366" y="5462725"/>
                  <a:chExt cx="188880" cy="369163"/>
                </a:xfrm>
              </p:grpSpPr>
              <p:sp>
                <p:nvSpPr>
                  <p:cNvPr id="395" name="Google Shape;395;p30"/>
                  <p:cNvSpPr/>
                  <p:nvPr/>
                </p:nvSpPr>
                <p:spPr>
                  <a:xfrm>
                    <a:off x="9633120" y="5486689"/>
                    <a:ext cx="132126" cy="160461"/>
                  </a:xfrm>
                  <a:custGeom>
                    <a:rect b="b" l="l" r="r" t="t"/>
                    <a:pathLst>
                      <a:path extrusionOk="0" h="160461" w="132126">
                        <a:moveTo>
                          <a:pt x="132127" y="0"/>
                        </a:moveTo>
                        <a:cubicBezTo>
                          <a:pt x="101969" y="63133"/>
                          <a:pt x="56172" y="118747"/>
                          <a:pt x="0" y="160462"/>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 name="Google Shape;396;p30"/>
                  <p:cNvSpPr/>
                  <p:nvPr/>
                </p:nvSpPr>
                <p:spPr>
                  <a:xfrm>
                    <a:off x="9619222" y="5523351"/>
                    <a:ext cx="122743" cy="23798"/>
                  </a:xfrm>
                  <a:custGeom>
                    <a:rect b="b" l="l" r="r" t="t"/>
                    <a:pathLst>
                      <a:path extrusionOk="0" h="23798" w="122743">
                        <a:moveTo>
                          <a:pt x="122743" y="0"/>
                        </a:moveTo>
                        <a:cubicBezTo>
                          <a:pt x="80986" y="2133"/>
                          <a:pt x="39540" y="10170"/>
                          <a:pt x="0" y="2379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 name="Google Shape;397;p30"/>
                  <p:cNvSpPr/>
                  <p:nvPr/>
                </p:nvSpPr>
                <p:spPr>
                  <a:xfrm>
                    <a:off x="9634569" y="5489216"/>
                    <a:ext cx="66239" cy="33678"/>
                  </a:xfrm>
                  <a:custGeom>
                    <a:rect b="b" l="l" r="r" t="t"/>
                    <a:pathLst>
                      <a:path extrusionOk="0" h="33678" w="66239">
                        <a:moveTo>
                          <a:pt x="66239" y="33679"/>
                        </a:moveTo>
                        <a:cubicBezTo>
                          <a:pt x="45258" y="20444"/>
                          <a:pt x="23053" y="9155"/>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 name="Google Shape;398;p30"/>
                  <p:cNvSpPr/>
                  <p:nvPr/>
                </p:nvSpPr>
                <p:spPr>
                  <a:xfrm>
                    <a:off x="9656359" y="5462725"/>
                    <a:ext cx="22949" cy="44242"/>
                  </a:xfrm>
                  <a:custGeom>
                    <a:rect b="b" l="l" r="r" t="t"/>
                    <a:pathLst>
                      <a:path extrusionOk="0" h="44242" w="22949">
                        <a:moveTo>
                          <a:pt x="22950" y="44242"/>
                        </a:moveTo>
                        <a:cubicBezTo>
                          <a:pt x="15307" y="29495"/>
                          <a:pt x="7664" y="14747"/>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 name="Google Shape;399;p30"/>
                  <p:cNvSpPr/>
                  <p:nvPr/>
                </p:nvSpPr>
                <p:spPr>
                  <a:xfrm>
                    <a:off x="9576366" y="5584861"/>
                    <a:ext cx="121604" cy="135758"/>
                  </a:xfrm>
                  <a:custGeom>
                    <a:rect b="b" l="l" r="r" t="t"/>
                    <a:pathLst>
                      <a:path extrusionOk="0" h="135758" w="121604">
                        <a:moveTo>
                          <a:pt x="121605" y="2451"/>
                        </a:moveTo>
                        <a:cubicBezTo>
                          <a:pt x="88693" y="-6953"/>
                          <a:pt x="52756" y="11834"/>
                          <a:pt x="32602" y="39485"/>
                        </a:cubicBezTo>
                        <a:cubicBezTo>
                          <a:pt x="12449" y="67158"/>
                          <a:pt x="4992" y="101893"/>
                          <a:pt x="0" y="13575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30"/>
                  <p:cNvSpPr/>
                  <p:nvPr/>
                </p:nvSpPr>
                <p:spPr>
                  <a:xfrm>
                    <a:off x="9593289" y="5641683"/>
                    <a:ext cx="13985" cy="78646"/>
                  </a:xfrm>
                  <a:custGeom>
                    <a:rect b="b" l="l" r="r" t="t"/>
                    <a:pathLst>
                      <a:path extrusionOk="0" h="78646" w="13985">
                        <a:moveTo>
                          <a:pt x="0" y="0"/>
                        </a:moveTo>
                        <a:cubicBezTo>
                          <a:pt x="11598" y="24296"/>
                          <a:pt x="16176" y="51906"/>
                          <a:pt x="13007" y="7864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 name="Google Shape;401;p30"/>
                  <p:cNvSpPr/>
                  <p:nvPr/>
                </p:nvSpPr>
                <p:spPr>
                  <a:xfrm>
                    <a:off x="9651244" y="5559557"/>
                    <a:ext cx="72150" cy="272331"/>
                  </a:xfrm>
                  <a:custGeom>
                    <a:rect b="b" l="l" r="r" t="t"/>
                    <a:pathLst>
                      <a:path extrusionOk="0" h="272331" w="72150">
                        <a:moveTo>
                          <a:pt x="62801" y="0"/>
                        </a:moveTo>
                        <a:cubicBezTo>
                          <a:pt x="82333" y="43641"/>
                          <a:pt x="68186" y="94740"/>
                          <a:pt x="48509" y="138319"/>
                        </a:cubicBezTo>
                        <a:cubicBezTo>
                          <a:pt x="28832" y="181879"/>
                          <a:pt x="3334" y="224651"/>
                          <a:pt x="0" y="27233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 name="Google Shape;402;p30"/>
                  <p:cNvSpPr/>
                  <p:nvPr/>
                </p:nvSpPr>
                <p:spPr>
                  <a:xfrm>
                    <a:off x="9706360" y="5681224"/>
                    <a:ext cx="12104" cy="76243"/>
                  </a:xfrm>
                  <a:custGeom>
                    <a:rect b="b" l="l" r="r" t="t"/>
                    <a:pathLst>
                      <a:path extrusionOk="0" h="76243" w="12104">
                        <a:moveTo>
                          <a:pt x="0" y="0"/>
                        </a:moveTo>
                        <a:cubicBezTo>
                          <a:pt x="9900" y="23985"/>
                          <a:pt x="13857" y="50415"/>
                          <a:pt x="11392" y="7624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30"/>
                  <p:cNvSpPr/>
                  <p:nvPr/>
                </p:nvSpPr>
                <p:spPr>
                  <a:xfrm>
                    <a:off x="9616218" y="5744626"/>
                    <a:ext cx="57912" cy="40493"/>
                  </a:xfrm>
                  <a:custGeom>
                    <a:rect b="b" l="l" r="r" t="t"/>
                    <a:pathLst>
                      <a:path extrusionOk="0" h="40493" w="57912">
                        <a:moveTo>
                          <a:pt x="57913" y="0"/>
                        </a:moveTo>
                        <a:cubicBezTo>
                          <a:pt x="34756" y="6380"/>
                          <a:pt x="13940" y="20941"/>
                          <a:pt x="0" y="4049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30"/>
                  <p:cNvSpPr/>
                  <p:nvPr/>
                </p:nvSpPr>
                <p:spPr>
                  <a:xfrm>
                    <a:off x="9647639" y="5629732"/>
                    <a:ext cx="72597" cy="56504"/>
                  </a:xfrm>
                  <a:custGeom>
                    <a:rect b="b" l="l" r="r" t="t"/>
                    <a:pathLst>
                      <a:path extrusionOk="0" h="56504" w="72597">
                        <a:moveTo>
                          <a:pt x="72598" y="0"/>
                        </a:moveTo>
                        <a:cubicBezTo>
                          <a:pt x="42234" y="8306"/>
                          <a:pt x="15514" y="29122"/>
                          <a:pt x="0" y="5650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5" name="Google Shape;405;p30"/>
                <p:cNvGrpSpPr/>
                <p:nvPr/>
              </p:nvGrpSpPr>
              <p:grpSpPr>
                <a:xfrm>
                  <a:off x="9695946" y="5903534"/>
                  <a:ext cx="95112" cy="347602"/>
                  <a:chOff x="9695946" y="5903534"/>
                  <a:chExt cx="95112" cy="347602"/>
                </a:xfrm>
              </p:grpSpPr>
              <p:sp>
                <p:nvSpPr>
                  <p:cNvPr id="406" name="Google Shape;406;p30"/>
                  <p:cNvSpPr/>
                  <p:nvPr/>
                </p:nvSpPr>
                <p:spPr>
                  <a:xfrm>
                    <a:off x="9744347" y="5903534"/>
                    <a:ext cx="12770" cy="272828"/>
                  </a:xfrm>
                  <a:custGeom>
                    <a:rect b="b" l="l" r="r" t="t"/>
                    <a:pathLst>
                      <a:path extrusionOk="0" h="272828" w="12770">
                        <a:moveTo>
                          <a:pt x="0" y="0"/>
                        </a:moveTo>
                        <a:cubicBezTo>
                          <a:pt x="14934" y="90038"/>
                          <a:pt x="16778" y="182252"/>
                          <a:pt x="5489" y="272829"/>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30"/>
                  <p:cNvSpPr/>
                  <p:nvPr/>
                </p:nvSpPr>
                <p:spPr>
                  <a:xfrm>
                    <a:off x="9695946" y="5976609"/>
                    <a:ext cx="95112" cy="274527"/>
                  </a:xfrm>
                  <a:custGeom>
                    <a:rect b="b" l="l" r="r" t="t"/>
                    <a:pathLst>
                      <a:path extrusionOk="0" h="274527" w="95112">
                        <a:moveTo>
                          <a:pt x="55360" y="0"/>
                        </a:moveTo>
                        <a:cubicBezTo>
                          <a:pt x="77357" y="2030"/>
                          <a:pt x="93597" y="24131"/>
                          <a:pt x="94984" y="46190"/>
                        </a:cubicBezTo>
                        <a:cubicBezTo>
                          <a:pt x="96392" y="68248"/>
                          <a:pt x="86077" y="89479"/>
                          <a:pt x="73007" y="107272"/>
                        </a:cubicBezTo>
                        <a:cubicBezTo>
                          <a:pt x="59938" y="125085"/>
                          <a:pt x="43927" y="140619"/>
                          <a:pt x="31271" y="158722"/>
                        </a:cubicBezTo>
                        <a:cubicBezTo>
                          <a:pt x="7908" y="192111"/>
                          <a:pt x="-3112" y="233951"/>
                          <a:pt x="761" y="27452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30"/>
                  <p:cNvSpPr/>
                  <p:nvPr/>
                </p:nvSpPr>
                <p:spPr>
                  <a:xfrm>
                    <a:off x="9709653" y="6161801"/>
                    <a:ext cx="24379" cy="84798"/>
                  </a:xfrm>
                  <a:custGeom>
                    <a:rect b="b" l="l" r="r" t="t"/>
                    <a:pathLst>
                      <a:path extrusionOk="0" h="84798" w="24379">
                        <a:moveTo>
                          <a:pt x="0" y="0"/>
                        </a:moveTo>
                        <a:cubicBezTo>
                          <a:pt x="-20" y="29806"/>
                          <a:pt x="8534" y="59570"/>
                          <a:pt x="24379" y="8479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30"/>
                  <p:cNvSpPr/>
                  <p:nvPr/>
                </p:nvSpPr>
                <p:spPr>
                  <a:xfrm>
                    <a:off x="9710503" y="6043656"/>
                    <a:ext cx="74109" cy="69470"/>
                  </a:xfrm>
                  <a:custGeom>
                    <a:rect b="b" l="l" r="r" t="t"/>
                    <a:pathLst>
                      <a:path extrusionOk="0" h="69470" w="74109">
                        <a:moveTo>
                          <a:pt x="74110" y="0"/>
                        </a:moveTo>
                        <a:cubicBezTo>
                          <a:pt x="42005" y="13008"/>
                          <a:pt x="15058" y="38277"/>
                          <a:pt x="0" y="6947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30"/>
                  <p:cNvSpPr/>
                  <p:nvPr/>
                </p:nvSpPr>
                <p:spPr>
                  <a:xfrm>
                    <a:off x="9720300" y="6144527"/>
                    <a:ext cx="13214" cy="56545"/>
                  </a:xfrm>
                  <a:custGeom>
                    <a:rect b="b" l="l" r="r" t="t"/>
                    <a:pathLst>
                      <a:path extrusionOk="0" h="56545" w="13214">
                        <a:moveTo>
                          <a:pt x="0" y="0"/>
                        </a:moveTo>
                        <a:cubicBezTo>
                          <a:pt x="4412" y="18848"/>
                          <a:pt x="8823" y="37697"/>
                          <a:pt x="13215" y="5654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11" name="Google Shape;411;p30"/>
              <p:cNvGrpSpPr/>
              <p:nvPr/>
            </p:nvGrpSpPr>
            <p:grpSpPr>
              <a:xfrm>
                <a:off x="5777205" y="3514662"/>
                <a:ext cx="797413" cy="1702053"/>
                <a:chOff x="10335366" y="5421465"/>
                <a:chExt cx="667738" cy="1425266"/>
              </a:xfrm>
            </p:grpSpPr>
            <p:sp>
              <p:nvSpPr>
                <p:cNvPr id="412" name="Google Shape;412;p30"/>
                <p:cNvSpPr/>
                <p:nvPr/>
              </p:nvSpPr>
              <p:spPr>
                <a:xfrm>
                  <a:off x="10495287" y="5500090"/>
                  <a:ext cx="293798" cy="1346641"/>
                </a:xfrm>
                <a:custGeom>
                  <a:rect b="b" l="l" r="r" t="t"/>
                  <a:pathLst>
                    <a:path extrusionOk="0" h="1346641" w="293798">
                      <a:moveTo>
                        <a:pt x="270655" y="0"/>
                      </a:moveTo>
                      <a:cubicBezTo>
                        <a:pt x="270655" y="0"/>
                        <a:pt x="322727" y="160006"/>
                        <a:pt x="270655" y="399467"/>
                      </a:cubicBezTo>
                      <a:cubicBezTo>
                        <a:pt x="218583" y="638927"/>
                        <a:pt x="-53044" y="955439"/>
                        <a:pt x="9218" y="1346641"/>
                      </a:cubicBezTo>
                    </a:path>
                  </a:pathLst>
                </a:custGeom>
                <a:noFill/>
                <a:ln cap="rnd" cmpd="sng" w="165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13" name="Google Shape;413;p30"/>
                <p:cNvGrpSpPr/>
                <p:nvPr/>
              </p:nvGrpSpPr>
              <p:grpSpPr>
                <a:xfrm>
                  <a:off x="10790860" y="5421465"/>
                  <a:ext cx="212244" cy="188258"/>
                  <a:chOff x="10790860" y="5421465"/>
                  <a:chExt cx="212244" cy="188258"/>
                </a:xfrm>
              </p:grpSpPr>
              <p:sp>
                <p:nvSpPr>
                  <p:cNvPr id="414" name="Google Shape;414;p30"/>
                  <p:cNvSpPr/>
                  <p:nvPr/>
                </p:nvSpPr>
                <p:spPr>
                  <a:xfrm>
                    <a:off x="10790860" y="5434327"/>
                    <a:ext cx="107105" cy="175396"/>
                  </a:xfrm>
                  <a:custGeom>
                    <a:rect b="b" l="l" r="r" t="t"/>
                    <a:pathLst>
                      <a:path extrusionOk="0" h="175396" w="107105">
                        <a:moveTo>
                          <a:pt x="0" y="175396"/>
                        </a:moveTo>
                        <a:cubicBezTo>
                          <a:pt x="23365" y="170611"/>
                          <a:pt x="42482" y="153047"/>
                          <a:pt x="54786" y="132624"/>
                        </a:cubicBezTo>
                        <a:cubicBezTo>
                          <a:pt x="67089" y="112201"/>
                          <a:pt x="73613" y="88900"/>
                          <a:pt x="80242" y="65991"/>
                        </a:cubicBezTo>
                        <a:cubicBezTo>
                          <a:pt x="86869" y="43083"/>
                          <a:pt x="93912" y="19864"/>
                          <a:pt x="107106"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30"/>
                  <p:cNvSpPr/>
                  <p:nvPr/>
                </p:nvSpPr>
                <p:spPr>
                  <a:xfrm>
                    <a:off x="10833238" y="5519664"/>
                    <a:ext cx="129869" cy="61711"/>
                  </a:xfrm>
                  <a:custGeom>
                    <a:rect b="b" l="l" r="r" t="t"/>
                    <a:pathLst>
                      <a:path extrusionOk="0" h="61711" w="129869">
                        <a:moveTo>
                          <a:pt x="0" y="61703"/>
                        </a:moveTo>
                        <a:cubicBezTo>
                          <a:pt x="49608" y="62221"/>
                          <a:pt x="98945" y="38795"/>
                          <a:pt x="12987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30"/>
                  <p:cNvSpPr/>
                  <p:nvPr/>
                </p:nvSpPr>
                <p:spPr>
                  <a:xfrm>
                    <a:off x="10896470" y="5483707"/>
                    <a:ext cx="16761" cy="80551"/>
                  </a:xfrm>
                  <a:custGeom>
                    <a:rect b="b" l="l" r="r" t="t"/>
                    <a:pathLst>
                      <a:path extrusionOk="0" h="80551" w="16761">
                        <a:moveTo>
                          <a:pt x="5059" y="80552"/>
                        </a:moveTo>
                        <a:cubicBezTo>
                          <a:pt x="-4676" y="53998"/>
                          <a:pt x="-140" y="22680"/>
                          <a:pt x="16762"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30"/>
                  <p:cNvSpPr/>
                  <p:nvPr/>
                </p:nvSpPr>
                <p:spPr>
                  <a:xfrm>
                    <a:off x="10934794" y="5545286"/>
                    <a:ext cx="68310" cy="10415"/>
                  </a:xfrm>
                  <a:custGeom>
                    <a:rect b="b" l="l" r="r" t="t"/>
                    <a:pathLst>
                      <a:path extrusionOk="0" h="10415" w="68310">
                        <a:moveTo>
                          <a:pt x="0" y="0"/>
                        </a:moveTo>
                        <a:cubicBezTo>
                          <a:pt x="20837" y="10688"/>
                          <a:pt x="45713" y="13297"/>
                          <a:pt x="68311" y="714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30"/>
                  <p:cNvSpPr/>
                  <p:nvPr/>
                </p:nvSpPr>
                <p:spPr>
                  <a:xfrm>
                    <a:off x="10863914" y="5421465"/>
                    <a:ext cx="10170" cy="60833"/>
                  </a:xfrm>
                  <a:custGeom>
                    <a:rect b="b" l="l" r="r" t="t"/>
                    <a:pathLst>
                      <a:path extrusionOk="0" h="60833" w="10170">
                        <a:moveTo>
                          <a:pt x="10170" y="60834"/>
                        </a:moveTo>
                        <a:cubicBezTo>
                          <a:pt x="3977" y="41157"/>
                          <a:pt x="539" y="20630"/>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30"/>
                  <p:cNvSpPr/>
                  <p:nvPr/>
                </p:nvSpPr>
                <p:spPr>
                  <a:xfrm>
                    <a:off x="10792103" y="5465935"/>
                    <a:ext cx="51864" cy="98406"/>
                  </a:xfrm>
                  <a:custGeom>
                    <a:rect b="b" l="l" r="r" t="t"/>
                    <a:pathLst>
                      <a:path extrusionOk="0" h="98406" w="51864">
                        <a:moveTo>
                          <a:pt x="51865" y="98406"/>
                        </a:moveTo>
                        <a:cubicBezTo>
                          <a:pt x="30737" y="80966"/>
                          <a:pt x="16819" y="55055"/>
                          <a:pt x="13961" y="27818"/>
                        </a:cubicBezTo>
                        <a:cubicBezTo>
                          <a:pt x="13380" y="22266"/>
                          <a:pt x="13215" y="16570"/>
                          <a:pt x="11351" y="11309"/>
                        </a:cubicBezTo>
                        <a:cubicBezTo>
                          <a:pt x="9487" y="6048"/>
                          <a:pt x="5468" y="1139"/>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30"/>
                  <p:cNvSpPr/>
                  <p:nvPr/>
                </p:nvSpPr>
                <p:spPr>
                  <a:xfrm>
                    <a:off x="10820563" y="5485820"/>
                    <a:ext cx="12758" cy="46354"/>
                  </a:xfrm>
                  <a:custGeom>
                    <a:rect b="b" l="l" r="r" t="t"/>
                    <a:pathLst>
                      <a:path extrusionOk="0" h="46354" w="12758">
                        <a:moveTo>
                          <a:pt x="0" y="46355"/>
                        </a:moveTo>
                        <a:cubicBezTo>
                          <a:pt x="6586" y="31670"/>
                          <a:pt x="10915" y="15969"/>
                          <a:pt x="12758"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1" name="Google Shape;421;p30"/>
                <p:cNvGrpSpPr/>
                <p:nvPr/>
              </p:nvGrpSpPr>
              <p:grpSpPr>
                <a:xfrm>
                  <a:off x="10590319" y="5505062"/>
                  <a:ext cx="196046" cy="180118"/>
                  <a:chOff x="10590319" y="5505062"/>
                  <a:chExt cx="196046" cy="180118"/>
                </a:xfrm>
              </p:grpSpPr>
              <p:sp>
                <p:nvSpPr>
                  <p:cNvPr id="422" name="Google Shape;422;p30"/>
                  <p:cNvSpPr/>
                  <p:nvPr/>
                </p:nvSpPr>
                <p:spPr>
                  <a:xfrm>
                    <a:off x="10619048" y="5571094"/>
                    <a:ext cx="167317" cy="114086"/>
                  </a:xfrm>
                  <a:custGeom>
                    <a:rect b="b" l="l" r="r" t="t"/>
                    <a:pathLst>
                      <a:path extrusionOk="0" h="114086" w="167317">
                        <a:moveTo>
                          <a:pt x="167317" y="114086"/>
                        </a:moveTo>
                        <a:cubicBezTo>
                          <a:pt x="132975" y="111849"/>
                          <a:pt x="104723" y="87035"/>
                          <a:pt x="80883" y="62201"/>
                        </a:cubicBezTo>
                        <a:cubicBezTo>
                          <a:pt x="57043" y="37366"/>
                          <a:pt x="32912" y="1002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30"/>
                  <p:cNvSpPr/>
                  <p:nvPr/>
                </p:nvSpPr>
                <p:spPr>
                  <a:xfrm>
                    <a:off x="10693966" y="5537850"/>
                    <a:ext cx="35401" cy="117483"/>
                  </a:xfrm>
                  <a:custGeom>
                    <a:rect b="b" l="l" r="r" t="t"/>
                    <a:pathLst>
                      <a:path extrusionOk="0" h="117483" w="35401">
                        <a:moveTo>
                          <a:pt x="34218" y="117483"/>
                        </a:moveTo>
                        <a:cubicBezTo>
                          <a:pt x="39520" y="75871"/>
                          <a:pt x="26822" y="32271"/>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30"/>
                  <p:cNvSpPr/>
                  <p:nvPr/>
                </p:nvSpPr>
                <p:spPr>
                  <a:xfrm>
                    <a:off x="10722777" y="5543007"/>
                    <a:ext cx="7063" cy="46459"/>
                  </a:xfrm>
                  <a:custGeom>
                    <a:rect b="b" l="l" r="r" t="t"/>
                    <a:pathLst>
                      <a:path extrusionOk="0" h="46459" w="7063">
                        <a:moveTo>
                          <a:pt x="0" y="46459"/>
                        </a:moveTo>
                        <a:cubicBezTo>
                          <a:pt x="2362" y="30966"/>
                          <a:pt x="4723" y="15494"/>
                          <a:pt x="7063"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30"/>
                  <p:cNvSpPr/>
                  <p:nvPr/>
                </p:nvSpPr>
                <p:spPr>
                  <a:xfrm>
                    <a:off x="10636737" y="5523289"/>
                    <a:ext cx="50333" cy="92937"/>
                  </a:xfrm>
                  <a:custGeom>
                    <a:rect b="b" l="l" r="r" t="t"/>
                    <a:pathLst>
                      <a:path extrusionOk="0" h="92937" w="50333">
                        <a:moveTo>
                          <a:pt x="50041" y="92938"/>
                        </a:moveTo>
                        <a:cubicBezTo>
                          <a:pt x="53045" y="55862"/>
                          <a:pt x="32601" y="17916"/>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30"/>
                  <p:cNvSpPr/>
                  <p:nvPr/>
                </p:nvSpPr>
                <p:spPr>
                  <a:xfrm>
                    <a:off x="10590319" y="5638949"/>
                    <a:ext cx="114106" cy="27734"/>
                  </a:xfrm>
                  <a:custGeom>
                    <a:rect b="b" l="l" r="r" t="t"/>
                    <a:pathLst>
                      <a:path extrusionOk="0" h="27734" w="114106">
                        <a:moveTo>
                          <a:pt x="114106" y="0"/>
                        </a:moveTo>
                        <a:cubicBezTo>
                          <a:pt x="77258" y="13422"/>
                          <a:pt x="38919" y="22743"/>
                          <a:pt x="0" y="2773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30"/>
                  <p:cNvSpPr/>
                  <p:nvPr/>
                </p:nvSpPr>
                <p:spPr>
                  <a:xfrm>
                    <a:off x="10651380" y="5505062"/>
                    <a:ext cx="12595" cy="36081"/>
                  </a:xfrm>
                  <a:custGeom>
                    <a:rect b="b" l="l" r="r" t="t"/>
                    <a:pathLst>
                      <a:path extrusionOk="0" h="36081" w="12595">
                        <a:moveTo>
                          <a:pt x="11910" y="36081"/>
                        </a:moveTo>
                        <a:cubicBezTo>
                          <a:pt x="14457" y="23095"/>
                          <a:pt x="9776" y="8927"/>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30"/>
                  <p:cNvSpPr/>
                  <p:nvPr/>
                </p:nvSpPr>
                <p:spPr>
                  <a:xfrm>
                    <a:off x="10595622" y="5632528"/>
                    <a:ext cx="57373" cy="20940"/>
                  </a:xfrm>
                  <a:custGeom>
                    <a:rect b="b" l="l" r="r" t="t"/>
                    <a:pathLst>
                      <a:path extrusionOk="0" h="20940" w="57373">
                        <a:moveTo>
                          <a:pt x="57374" y="20940"/>
                        </a:moveTo>
                        <a:cubicBezTo>
                          <a:pt x="40866" y="8513"/>
                          <a:pt x="20630" y="1118"/>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9" name="Google Shape;429;p30"/>
                <p:cNvGrpSpPr/>
                <p:nvPr/>
              </p:nvGrpSpPr>
              <p:grpSpPr>
                <a:xfrm>
                  <a:off x="10683361" y="6080815"/>
                  <a:ext cx="222413" cy="235732"/>
                  <a:chOff x="10683361" y="6080815"/>
                  <a:chExt cx="222413" cy="235732"/>
                </a:xfrm>
              </p:grpSpPr>
              <p:sp>
                <p:nvSpPr>
                  <p:cNvPr id="430" name="Google Shape;430;p30"/>
                  <p:cNvSpPr/>
                  <p:nvPr/>
                </p:nvSpPr>
                <p:spPr>
                  <a:xfrm>
                    <a:off x="10703908" y="6080815"/>
                    <a:ext cx="66944" cy="235732"/>
                  </a:xfrm>
                  <a:custGeom>
                    <a:rect b="b" l="l" r="r" t="t"/>
                    <a:pathLst>
                      <a:path extrusionOk="0" h="235732" w="66944">
                        <a:moveTo>
                          <a:pt x="0" y="0"/>
                        </a:moveTo>
                        <a:cubicBezTo>
                          <a:pt x="39520" y="72267"/>
                          <a:pt x="62573" y="153481"/>
                          <a:pt x="66944" y="23573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 name="Google Shape;431;p30"/>
                  <p:cNvSpPr/>
                  <p:nvPr/>
                </p:nvSpPr>
                <p:spPr>
                  <a:xfrm>
                    <a:off x="10718800" y="6110517"/>
                    <a:ext cx="131071" cy="119512"/>
                  </a:xfrm>
                  <a:custGeom>
                    <a:rect b="b" l="l" r="r" t="t"/>
                    <a:pathLst>
                      <a:path extrusionOk="0" h="119512" w="131071">
                        <a:moveTo>
                          <a:pt x="0" y="0"/>
                        </a:moveTo>
                        <a:cubicBezTo>
                          <a:pt x="58162" y="18413"/>
                          <a:pt x="107376" y="63298"/>
                          <a:pt x="131071" y="11951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30"/>
                  <p:cNvSpPr/>
                  <p:nvPr/>
                </p:nvSpPr>
                <p:spPr>
                  <a:xfrm>
                    <a:off x="10707883" y="6151259"/>
                    <a:ext cx="26866" cy="107851"/>
                  </a:xfrm>
                  <a:custGeom>
                    <a:rect b="b" l="l" r="r" t="t"/>
                    <a:pathLst>
                      <a:path extrusionOk="0" h="107851" w="26866">
                        <a:moveTo>
                          <a:pt x="26866" y="0"/>
                        </a:moveTo>
                        <a:cubicBezTo>
                          <a:pt x="6567" y="31753"/>
                          <a:pt x="-2794" y="70341"/>
                          <a:pt x="727" y="1078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30"/>
                  <p:cNvSpPr/>
                  <p:nvPr/>
                </p:nvSpPr>
                <p:spPr>
                  <a:xfrm>
                    <a:off x="10683361" y="6190344"/>
                    <a:ext cx="28459" cy="33347"/>
                  </a:xfrm>
                  <a:custGeom>
                    <a:rect b="b" l="l" r="r" t="t"/>
                    <a:pathLst>
                      <a:path extrusionOk="0" h="33347" w="28459">
                        <a:moveTo>
                          <a:pt x="28460" y="0"/>
                        </a:moveTo>
                        <a:cubicBezTo>
                          <a:pt x="15908" y="7912"/>
                          <a:pt x="5841" y="19698"/>
                          <a:pt x="0" y="3334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 name="Google Shape;434;p30"/>
                  <p:cNvSpPr/>
                  <p:nvPr/>
                </p:nvSpPr>
                <p:spPr>
                  <a:xfrm>
                    <a:off x="10767797" y="6137361"/>
                    <a:ext cx="46821" cy="120030"/>
                  </a:xfrm>
                  <a:custGeom>
                    <a:rect b="b" l="l" r="r" t="t"/>
                    <a:pathLst>
                      <a:path extrusionOk="0" h="120030" w="46821">
                        <a:moveTo>
                          <a:pt x="238" y="0"/>
                        </a:moveTo>
                        <a:cubicBezTo>
                          <a:pt x="-2269" y="44180"/>
                          <a:pt x="15171" y="89106"/>
                          <a:pt x="46821" y="12003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30"/>
                  <p:cNvSpPr/>
                  <p:nvPr/>
                </p:nvSpPr>
                <p:spPr>
                  <a:xfrm>
                    <a:off x="10786510" y="6139263"/>
                    <a:ext cx="119264" cy="22311"/>
                  </a:xfrm>
                  <a:custGeom>
                    <a:rect b="b" l="l" r="r" t="t"/>
                    <a:pathLst>
                      <a:path extrusionOk="0" h="22311" w="119264">
                        <a:moveTo>
                          <a:pt x="0" y="6942"/>
                        </a:moveTo>
                        <a:cubicBezTo>
                          <a:pt x="39334" y="-6231"/>
                          <a:pt x="84570" y="-411"/>
                          <a:pt x="119264" y="2231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30"/>
                  <p:cNvSpPr/>
                  <p:nvPr/>
                </p:nvSpPr>
                <p:spPr>
                  <a:xfrm>
                    <a:off x="10824352" y="6114845"/>
                    <a:ext cx="55965" cy="22350"/>
                  </a:xfrm>
                  <a:custGeom>
                    <a:rect b="b" l="l" r="r" t="t"/>
                    <a:pathLst>
                      <a:path extrusionOk="0" h="22350" w="55965">
                        <a:moveTo>
                          <a:pt x="0" y="22350"/>
                        </a:moveTo>
                        <a:cubicBezTo>
                          <a:pt x="13050" y="5946"/>
                          <a:pt x="35274" y="-2650"/>
                          <a:pt x="55966" y="72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7" name="Google Shape;437;p30"/>
                <p:cNvGrpSpPr/>
                <p:nvPr/>
              </p:nvGrpSpPr>
              <p:grpSpPr>
                <a:xfrm>
                  <a:off x="10335366" y="6353354"/>
                  <a:ext cx="206486" cy="276515"/>
                  <a:chOff x="10335366" y="6353354"/>
                  <a:chExt cx="206486" cy="276515"/>
                </a:xfrm>
              </p:grpSpPr>
              <p:sp>
                <p:nvSpPr>
                  <p:cNvPr id="438" name="Google Shape;438;p30"/>
                  <p:cNvSpPr/>
                  <p:nvPr/>
                </p:nvSpPr>
                <p:spPr>
                  <a:xfrm>
                    <a:off x="10366290" y="6437489"/>
                    <a:ext cx="175562" cy="144616"/>
                  </a:xfrm>
                  <a:custGeom>
                    <a:rect b="b" l="l" r="r" t="t"/>
                    <a:pathLst>
                      <a:path extrusionOk="0" h="144616" w="175562">
                        <a:moveTo>
                          <a:pt x="175562" y="0"/>
                        </a:moveTo>
                        <a:cubicBezTo>
                          <a:pt x="140681" y="16943"/>
                          <a:pt x="105594" y="34031"/>
                          <a:pt x="74276" y="56898"/>
                        </a:cubicBezTo>
                        <a:cubicBezTo>
                          <a:pt x="42959" y="79765"/>
                          <a:pt x="15286" y="108970"/>
                          <a:pt x="0" y="14461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30"/>
                  <p:cNvSpPr/>
                  <p:nvPr/>
                </p:nvSpPr>
                <p:spPr>
                  <a:xfrm>
                    <a:off x="10421054" y="6463794"/>
                    <a:ext cx="67254" cy="166075"/>
                  </a:xfrm>
                  <a:custGeom>
                    <a:rect b="b" l="l" r="r" t="t"/>
                    <a:pathLst>
                      <a:path extrusionOk="0" h="166075" w="67254">
                        <a:moveTo>
                          <a:pt x="67255" y="0"/>
                        </a:moveTo>
                        <a:cubicBezTo>
                          <a:pt x="60440" y="60088"/>
                          <a:pt x="36911" y="118187"/>
                          <a:pt x="0" y="16607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30"/>
                  <p:cNvSpPr/>
                  <p:nvPr/>
                </p:nvSpPr>
                <p:spPr>
                  <a:xfrm>
                    <a:off x="10341890" y="6487892"/>
                    <a:ext cx="93559" cy="11713"/>
                  </a:xfrm>
                  <a:custGeom>
                    <a:rect b="b" l="l" r="r" t="t"/>
                    <a:pathLst>
                      <a:path extrusionOk="0" h="11713" w="93559">
                        <a:moveTo>
                          <a:pt x="93559" y="1751"/>
                        </a:moveTo>
                        <a:cubicBezTo>
                          <a:pt x="62180" y="-2474"/>
                          <a:pt x="29785" y="985"/>
                          <a:pt x="0" y="1171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30"/>
                  <p:cNvSpPr/>
                  <p:nvPr/>
                </p:nvSpPr>
                <p:spPr>
                  <a:xfrm>
                    <a:off x="10335366" y="6424045"/>
                    <a:ext cx="181112" cy="20113"/>
                  </a:xfrm>
                  <a:custGeom>
                    <a:rect b="b" l="l" r="r" t="t"/>
                    <a:pathLst>
                      <a:path extrusionOk="0" h="20113" w="181112">
                        <a:moveTo>
                          <a:pt x="181112" y="20114"/>
                        </a:moveTo>
                        <a:cubicBezTo>
                          <a:pt x="124629" y="-5902"/>
                          <a:pt x="57084" y="-6730"/>
                          <a:pt x="0" y="1791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 name="Google Shape;442;p30"/>
                  <p:cNvSpPr/>
                  <p:nvPr/>
                </p:nvSpPr>
                <p:spPr>
                  <a:xfrm>
                    <a:off x="10390876" y="6385050"/>
                    <a:ext cx="89396" cy="44671"/>
                  </a:xfrm>
                  <a:custGeom>
                    <a:rect b="b" l="l" r="r" t="t"/>
                    <a:pathLst>
                      <a:path extrusionOk="0" h="44671" w="89396">
                        <a:moveTo>
                          <a:pt x="89397" y="44672"/>
                        </a:moveTo>
                        <a:cubicBezTo>
                          <a:pt x="70402" y="15384"/>
                          <a:pt x="34818" y="-2305"/>
                          <a:pt x="0" y="24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 name="Google Shape;443;p30"/>
                  <p:cNvSpPr/>
                  <p:nvPr/>
                </p:nvSpPr>
                <p:spPr>
                  <a:xfrm>
                    <a:off x="10441891" y="6353354"/>
                    <a:ext cx="12738" cy="48861"/>
                  </a:xfrm>
                  <a:custGeom>
                    <a:rect b="b" l="l" r="r" t="t"/>
                    <a:pathLst>
                      <a:path extrusionOk="0" h="48861" w="12738">
                        <a:moveTo>
                          <a:pt x="12738" y="48861"/>
                        </a:moveTo>
                        <a:cubicBezTo>
                          <a:pt x="8492" y="32581"/>
                          <a:pt x="4247" y="16280"/>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30"/>
                  <p:cNvSpPr/>
                  <p:nvPr/>
                </p:nvSpPr>
                <p:spPr>
                  <a:xfrm>
                    <a:off x="10392740" y="6538236"/>
                    <a:ext cx="8575" cy="46727"/>
                  </a:xfrm>
                  <a:custGeom>
                    <a:rect b="b" l="l" r="r" t="t"/>
                    <a:pathLst>
                      <a:path extrusionOk="0" h="46727" w="8575">
                        <a:moveTo>
                          <a:pt x="0" y="0"/>
                        </a:moveTo>
                        <a:cubicBezTo>
                          <a:pt x="2858" y="15576"/>
                          <a:pt x="5717" y="31152"/>
                          <a:pt x="8575" y="4672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30"/>
                  <p:cNvSpPr/>
                  <p:nvPr/>
                </p:nvSpPr>
                <p:spPr>
                  <a:xfrm>
                    <a:off x="10413909" y="6530986"/>
                    <a:ext cx="55261" cy="21147"/>
                  </a:xfrm>
                  <a:custGeom>
                    <a:rect b="b" l="l" r="r" t="t"/>
                    <a:pathLst>
                      <a:path extrusionOk="0" h="21147" w="55261">
                        <a:moveTo>
                          <a:pt x="55261" y="0"/>
                        </a:moveTo>
                        <a:cubicBezTo>
                          <a:pt x="36848" y="7042"/>
                          <a:pt x="18413" y="14105"/>
                          <a:pt x="0" y="2114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 name="Google Shape;446;p30"/>
                  <p:cNvSpPr/>
                  <p:nvPr/>
                </p:nvSpPr>
                <p:spPr>
                  <a:xfrm>
                    <a:off x="10454775" y="6569988"/>
                    <a:ext cx="19117" cy="57353"/>
                  </a:xfrm>
                  <a:custGeom>
                    <a:rect b="b" l="l" r="r" t="t"/>
                    <a:pathLst>
                      <a:path extrusionOk="0" h="57353" w="19117">
                        <a:moveTo>
                          <a:pt x="0" y="0"/>
                        </a:moveTo>
                        <a:cubicBezTo>
                          <a:pt x="6380" y="19118"/>
                          <a:pt x="12738" y="38236"/>
                          <a:pt x="19118" y="5735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 name="Google Shape;447;p30"/>
                  <p:cNvSpPr/>
                  <p:nvPr/>
                </p:nvSpPr>
                <p:spPr>
                  <a:xfrm>
                    <a:off x="10357073" y="6467750"/>
                    <a:ext cx="32000" cy="18910"/>
                  </a:xfrm>
                  <a:custGeom>
                    <a:rect b="b" l="l" r="r" t="t"/>
                    <a:pathLst>
                      <a:path extrusionOk="0" h="18910" w="32000">
                        <a:moveTo>
                          <a:pt x="32001" y="18911"/>
                        </a:moveTo>
                        <a:cubicBezTo>
                          <a:pt x="21334" y="12614"/>
                          <a:pt x="10667" y="6317"/>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48" name="Google Shape;448;p30"/>
              <p:cNvGrpSpPr/>
              <p:nvPr/>
            </p:nvGrpSpPr>
            <p:grpSpPr>
              <a:xfrm>
                <a:off x="5400857" y="3447135"/>
                <a:ext cx="775054" cy="1772524"/>
                <a:chOff x="10020220" y="5364919"/>
                <a:chExt cx="649015" cy="1484277"/>
              </a:xfrm>
            </p:grpSpPr>
            <p:sp>
              <p:nvSpPr>
                <p:cNvPr id="449" name="Google Shape;449;p30"/>
                <p:cNvSpPr/>
                <p:nvPr/>
              </p:nvSpPr>
              <p:spPr>
                <a:xfrm>
                  <a:off x="10336465" y="5443379"/>
                  <a:ext cx="168988" cy="1405817"/>
                </a:xfrm>
                <a:custGeom>
                  <a:rect b="b" l="l" r="r" t="t"/>
                  <a:pathLst>
                    <a:path extrusionOk="0" h="1405817" w="168988">
                      <a:moveTo>
                        <a:pt x="98301" y="0"/>
                      </a:moveTo>
                      <a:cubicBezTo>
                        <a:pt x="-11746" y="253752"/>
                        <a:pt x="-32790" y="567944"/>
                        <a:pt x="52423" y="835698"/>
                      </a:cubicBezTo>
                      <a:cubicBezTo>
                        <a:pt x="184839" y="1251818"/>
                        <a:pt x="168331" y="1405818"/>
                        <a:pt x="168331" y="1405818"/>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0" name="Google Shape;450;p30"/>
                <p:cNvGrpSpPr/>
                <p:nvPr/>
              </p:nvGrpSpPr>
              <p:grpSpPr>
                <a:xfrm>
                  <a:off x="10380871" y="6375495"/>
                  <a:ext cx="288364" cy="349031"/>
                  <a:chOff x="10380871" y="6375495"/>
                  <a:chExt cx="288364" cy="349031"/>
                </a:xfrm>
              </p:grpSpPr>
              <p:sp>
                <p:nvSpPr>
                  <p:cNvPr id="451" name="Google Shape;451;p30"/>
                  <p:cNvSpPr/>
                  <p:nvPr/>
                </p:nvSpPr>
                <p:spPr>
                  <a:xfrm>
                    <a:off x="10422007" y="6409651"/>
                    <a:ext cx="145176" cy="98344"/>
                  </a:xfrm>
                  <a:custGeom>
                    <a:rect b="b" l="l" r="r" t="t"/>
                    <a:pathLst>
                      <a:path extrusionOk="0" h="98344" w="145176">
                        <a:moveTo>
                          <a:pt x="0" y="0"/>
                        </a:moveTo>
                        <a:cubicBezTo>
                          <a:pt x="48386" y="32768"/>
                          <a:pt x="96791" y="65556"/>
                          <a:pt x="145177" y="98344"/>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2" name="Google Shape;452;p30"/>
                  <p:cNvGrpSpPr/>
                  <p:nvPr/>
                </p:nvGrpSpPr>
                <p:grpSpPr>
                  <a:xfrm>
                    <a:off x="10380871" y="6445877"/>
                    <a:ext cx="288364" cy="278649"/>
                    <a:chOff x="10380871" y="6445877"/>
                    <a:chExt cx="288364" cy="278649"/>
                  </a:xfrm>
                </p:grpSpPr>
                <p:sp>
                  <p:nvSpPr>
                    <p:cNvPr id="453" name="Google Shape;453;p30"/>
                    <p:cNvSpPr/>
                    <p:nvPr/>
                  </p:nvSpPr>
                  <p:spPr>
                    <a:xfrm>
                      <a:off x="10482499" y="6445877"/>
                      <a:ext cx="140877" cy="236436"/>
                    </a:xfrm>
                    <a:custGeom>
                      <a:rect b="b" l="l" r="r" t="t"/>
                      <a:pathLst>
                        <a:path extrusionOk="0" h="236436" w="140877">
                          <a:moveTo>
                            <a:pt x="113" y="0"/>
                          </a:moveTo>
                          <a:cubicBezTo>
                            <a:pt x="-1503" y="31442"/>
                            <a:pt x="14364" y="61413"/>
                            <a:pt x="34558" y="85544"/>
                          </a:cubicBezTo>
                          <a:cubicBezTo>
                            <a:pt x="54775" y="109674"/>
                            <a:pt x="79506" y="129641"/>
                            <a:pt x="100508" y="153088"/>
                          </a:cubicBezTo>
                          <a:cubicBezTo>
                            <a:pt x="121532" y="176535"/>
                            <a:pt x="139261" y="204994"/>
                            <a:pt x="140877" y="23643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30"/>
                    <p:cNvSpPr/>
                    <p:nvPr/>
                  </p:nvSpPr>
                  <p:spPr>
                    <a:xfrm>
                      <a:off x="10438793" y="6510978"/>
                      <a:ext cx="64005" cy="182541"/>
                    </a:xfrm>
                    <a:custGeom>
                      <a:rect b="b" l="l" r="r" t="t"/>
                      <a:pathLst>
                        <a:path extrusionOk="0" h="182541" w="64005">
                          <a:moveTo>
                            <a:pt x="63910" y="0"/>
                          </a:moveTo>
                          <a:cubicBezTo>
                            <a:pt x="65526" y="32830"/>
                            <a:pt x="46263" y="62532"/>
                            <a:pt x="28886" y="90432"/>
                          </a:cubicBezTo>
                          <a:cubicBezTo>
                            <a:pt x="11507" y="118332"/>
                            <a:pt x="-5353" y="150416"/>
                            <a:pt x="1607" y="18254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30"/>
                    <p:cNvSpPr/>
                    <p:nvPr/>
                  </p:nvSpPr>
                  <p:spPr>
                    <a:xfrm>
                      <a:off x="10459435" y="6616985"/>
                      <a:ext cx="3213" cy="71604"/>
                    </a:xfrm>
                    <a:custGeom>
                      <a:rect b="b" l="l" r="r" t="t"/>
                      <a:pathLst>
                        <a:path extrusionOk="0" h="71604" w="3213">
                          <a:moveTo>
                            <a:pt x="0" y="0"/>
                          </a:moveTo>
                          <a:cubicBezTo>
                            <a:pt x="3293" y="23696"/>
                            <a:pt x="4060" y="47743"/>
                            <a:pt x="2279" y="7160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30"/>
                    <p:cNvSpPr/>
                    <p:nvPr/>
                  </p:nvSpPr>
                  <p:spPr>
                    <a:xfrm>
                      <a:off x="10397586" y="6639832"/>
                      <a:ext cx="45713" cy="24172"/>
                    </a:xfrm>
                    <a:custGeom>
                      <a:rect b="b" l="l" r="r" t="t"/>
                      <a:pathLst>
                        <a:path extrusionOk="0" h="24172" w="45713">
                          <a:moveTo>
                            <a:pt x="45714" y="0"/>
                          </a:moveTo>
                          <a:cubicBezTo>
                            <a:pt x="28211" y="2154"/>
                            <a:pt x="11621" y="10916"/>
                            <a:pt x="0" y="2417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30"/>
                    <p:cNvSpPr/>
                    <p:nvPr/>
                  </p:nvSpPr>
                  <p:spPr>
                    <a:xfrm>
                      <a:off x="10380871" y="6546210"/>
                      <a:ext cx="114251" cy="34797"/>
                    </a:xfrm>
                    <a:custGeom>
                      <a:rect b="b" l="l" r="r" t="t"/>
                      <a:pathLst>
                        <a:path extrusionOk="0" h="34797" w="114251">
                          <a:moveTo>
                            <a:pt x="114252" y="0"/>
                          </a:moveTo>
                          <a:cubicBezTo>
                            <a:pt x="95818" y="9093"/>
                            <a:pt x="74276" y="8037"/>
                            <a:pt x="53770" y="9652"/>
                          </a:cubicBezTo>
                          <a:cubicBezTo>
                            <a:pt x="33265" y="11268"/>
                            <a:pt x="10750" y="17275"/>
                            <a:pt x="0" y="3479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 name="Google Shape;458;p30"/>
                    <p:cNvSpPr/>
                    <p:nvPr/>
                  </p:nvSpPr>
                  <p:spPr>
                    <a:xfrm>
                      <a:off x="10510308" y="6556712"/>
                      <a:ext cx="22015" cy="99504"/>
                    </a:xfrm>
                    <a:custGeom>
                      <a:rect b="b" l="l" r="r" t="t"/>
                      <a:pathLst>
                        <a:path extrusionOk="0" h="99504" w="22015">
                          <a:moveTo>
                            <a:pt x="22016" y="0"/>
                          </a:moveTo>
                          <a:cubicBezTo>
                            <a:pt x="5280" y="30075"/>
                            <a:pt x="-2280" y="65204"/>
                            <a:pt x="599" y="9950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 name="Google Shape;459;p30"/>
                    <p:cNvSpPr/>
                    <p:nvPr/>
                  </p:nvSpPr>
                  <p:spPr>
                    <a:xfrm>
                      <a:off x="10413950" y="6558431"/>
                      <a:ext cx="24648" cy="43807"/>
                    </a:xfrm>
                    <a:custGeom>
                      <a:rect b="b" l="l" r="r" t="t"/>
                      <a:pathLst>
                        <a:path extrusionOk="0" h="43807" w="24648">
                          <a:moveTo>
                            <a:pt x="24648" y="0"/>
                          </a:moveTo>
                          <a:cubicBezTo>
                            <a:pt x="22638" y="17088"/>
                            <a:pt x="13546" y="33223"/>
                            <a:pt x="0" y="4380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30"/>
                    <p:cNvSpPr/>
                    <p:nvPr/>
                  </p:nvSpPr>
                  <p:spPr>
                    <a:xfrm>
                      <a:off x="10518238" y="6585978"/>
                      <a:ext cx="37282" cy="71687"/>
                    </a:xfrm>
                    <a:custGeom>
                      <a:rect b="b" l="l" r="r" t="t"/>
                      <a:pathLst>
                        <a:path extrusionOk="0" h="71687" w="37282">
                          <a:moveTo>
                            <a:pt x="0" y="0"/>
                          </a:moveTo>
                          <a:cubicBezTo>
                            <a:pt x="18103" y="20319"/>
                            <a:pt x="31028" y="45195"/>
                            <a:pt x="37283" y="7168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30"/>
                    <p:cNvSpPr/>
                    <p:nvPr/>
                  </p:nvSpPr>
                  <p:spPr>
                    <a:xfrm>
                      <a:off x="10571860" y="6598199"/>
                      <a:ext cx="32150" cy="126327"/>
                    </a:xfrm>
                    <a:custGeom>
                      <a:rect b="b" l="l" r="r" t="t"/>
                      <a:pathLst>
                        <a:path extrusionOk="0" h="126327" w="32150">
                          <a:moveTo>
                            <a:pt x="6922" y="0"/>
                          </a:moveTo>
                          <a:cubicBezTo>
                            <a:pt x="-8157" y="42482"/>
                            <a:pt x="1910" y="92896"/>
                            <a:pt x="32150" y="12632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30"/>
                    <p:cNvSpPr/>
                    <p:nvPr/>
                  </p:nvSpPr>
                  <p:spPr>
                    <a:xfrm>
                      <a:off x="10576710" y="6665785"/>
                      <a:ext cx="24400" cy="11392"/>
                    </a:xfrm>
                    <a:custGeom>
                      <a:rect b="b" l="l" r="r" t="t"/>
                      <a:pathLst>
                        <a:path extrusionOk="0" h="11392" w="24400">
                          <a:moveTo>
                            <a:pt x="0" y="0"/>
                          </a:moveTo>
                          <a:cubicBezTo>
                            <a:pt x="8886" y="1761"/>
                            <a:pt x="17358" y="5696"/>
                            <a:pt x="24400" y="1139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30"/>
                    <p:cNvSpPr/>
                    <p:nvPr/>
                  </p:nvSpPr>
                  <p:spPr>
                    <a:xfrm>
                      <a:off x="10612523" y="6637637"/>
                      <a:ext cx="56712" cy="33161"/>
                    </a:xfrm>
                    <a:custGeom>
                      <a:rect b="b" l="l" r="r" t="t"/>
                      <a:pathLst>
                        <a:path extrusionOk="0" h="33161" w="56712">
                          <a:moveTo>
                            <a:pt x="0" y="0"/>
                          </a:moveTo>
                          <a:cubicBezTo>
                            <a:pt x="22784" y="932"/>
                            <a:pt x="44720" y="13774"/>
                            <a:pt x="56712" y="3316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30"/>
                    <p:cNvSpPr/>
                    <p:nvPr/>
                  </p:nvSpPr>
                  <p:spPr>
                    <a:xfrm>
                      <a:off x="10552560" y="6567540"/>
                      <a:ext cx="94760" cy="20738"/>
                    </a:xfrm>
                    <a:custGeom>
                      <a:rect b="b" l="l" r="r" t="t"/>
                      <a:pathLst>
                        <a:path extrusionOk="0" h="20738" w="94760">
                          <a:moveTo>
                            <a:pt x="0" y="2055"/>
                          </a:moveTo>
                          <a:cubicBezTo>
                            <a:pt x="32436" y="-3807"/>
                            <a:pt x="66985" y="3008"/>
                            <a:pt x="94761" y="2073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30"/>
                    <p:cNvSpPr/>
                    <p:nvPr/>
                  </p:nvSpPr>
                  <p:spPr>
                    <a:xfrm>
                      <a:off x="10597547" y="6556553"/>
                      <a:ext cx="44243" cy="12814"/>
                    </a:xfrm>
                    <a:custGeom>
                      <a:rect b="b" l="l" r="r" t="t"/>
                      <a:pathLst>
                        <a:path extrusionOk="0" h="12814" w="44243">
                          <a:moveTo>
                            <a:pt x="0" y="12814"/>
                          </a:moveTo>
                          <a:cubicBezTo>
                            <a:pt x="12615" y="3535"/>
                            <a:pt x="28626" y="-1043"/>
                            <a:pt x="44243" y="20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6" name="Google Shape;466;p30"/>
                  <p:cNvGrpSpPr/>
                  <p:nvPr/>
                </p:nvGrpSpPr>
                <p:grpSpPr>
                  <a:xfrm>
                    <a:off x="10510099" y="6375495"/>
                    <a:ext cx="147723" cy="89187"/>
                    <a:chOff x="10510099" y="6375495"/>
                    <a:chExt cx="147723" cy="89187"/>
                  </a:xfrm>
                </p:grpSpPr>
                <p:sp>
                  <p:nvSpPr>
                    <p:cNvPr id="467" name="Google Shape;467;p30"/>
                    <p:cNvSpPr/>
                    <p:nvPr/>
                  </p:nvSpPr>
                  <p:spPr>
                    <a:xfrm>
                      <a:off x="10510099" y="6425638"/>
                      <a:ext cx="141633" cy="39044"/>
                    </a:xfrm>
                    <a:custGeom>
                      <a:rect b="b" l="l" r="r" t="t"/>
                      <a:pathLst>
                        <a:path extrusionOk="0" h="39044" w="141633">
                          <a:moveTo>
                            <a:pt x="0" y="36954"/>
                          </a:moveTo>
                          <a:cubicBezTo>
                            <a:pt x="23986" y="43396"/>
                            <a:pt x="49172" y="33868"/>
                            <a:pt x="71542" y="23076"/>
                          </a:cubicBezTo>
                          <a:cubicBezTo>
                            <a:pt x="93911" y="12285"/>
                            <a:pt x="116800" y="-205"/>
                            <a:pt x="141634" y="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30"/>
                    <p:cNvSpPr/>
                    <p:nvPr/>
                  </p:nvSpPr>
                  <p:spPr>
                    <a:xfrm>
                      <a:off x="10586736" y="6377815"/>
                      <a:ext cx="62304" cy="67772"/>
                    </a:xfrm>
                    <a:custGeom>
                      <a:rect b="b" l="l" r="r" t="t"/>
                      <a:pathLst>
                        <a:path extrusionOk="0" h="67772" w="62304">
                          <a:moveTo>
                            <a:pt x="0" y="67772"/>
                          </a:moveTo>
                          <a:cubicBezTo>
                            <a:pt x="12137" y="38919"/>
                            <a:pt x="34570" y="14499"/>
                            <a:pt x="62304"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30"/>
                    <p:cNvSpPr/>
                    <p:nvPr/>
                  </p:nvSpPr>
                  <p:spPr>
                    <a:xfrm>
                      <a:off x="10600045" y="6375495"/>
                      <a:ext cx="11959" cy="37655"/>
                    </a:xfrm>
                    <a:custGeom>
                      <a:rect b="b" l="l" r="r" t="t"/>
                      <a:pathLst>
                        <a:path extrusionOk="0" h="37655" w="11959">
                          <a:moveTo>
                            <a:pt x="3489" y="37656"/>
                          </a:moveTo>
                          <a:cubicBezTo>
                            <a:pt x="-3512" y="25394"/>
                            <a:pt x="382" y="8078"/>
                            <a:pt x="1196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30"/>
                    <p:cNvSpPr/>
                    <p:nvPr/>
                  </p:nvSpPr>
                  <p:spPr>
                    <a:xfrm>
                      <a:off x="10614471" y="6435956"/>
                      <a:ext cx="43351" cy="23881"/>
                    </a:xfrm>
                    <a:custGeom>
                      <a:rect b="b" l="l" r="r" t="t"/>
                      <a:pathLst>
                        <a:path extrusionOk="0" h="23881" w="43351">
                          <a:moveTo>
                            <a:pt x="0" y="0"/>
                          </a:moveTo>
                          <a:cubicBezTo>
                            <a:pt x="12738" y="10646"/>
                            <a:pt x="27548" y="18807"/>
                            <a:pt x="43351" y="2388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71" name="Google Shape;471;p30"/>
                <p:cNvGrpSpPr/>
                <p:nvPr/>
              </p:nvGrpSpPr>
              <p:grpSpPr>
                <a:xfrm>
                  <a:off x="10336215" y="5853534"/>
                  <a:ext cx="290082" cy="280574"/>
                  <a:chOff x="10336215" y="5853534"/>
                  <a:chExt cx="290082" cy="280574"/>
                </a:xfrm>
              </p:grpSpPr>
              <p:sp>
                <p:nvSpPr>
                  <p:cNvPr id="472" name="Google Shape;472;p30"/>
                  <p:cNvSpPr/>
                  <p:nvPr/>
                </p:nvSpPr>
                <p:spPr>
                  <a:xfrm>
                    <a:off x="10336215" y="6040756"/>
                    <a:ext cx="279208" cy="93352"/>
                  </a:xfrm>
                  <a:custGeom>
                    <a:rect b="b" l="l" r="r" t="t"/>
                    <a:pathLst>
                      <a:path extrusionOk="0" h="93352" w="279208">
                        <a:moveTo>
                          <a:pt x="0" y="0"/>
                        </a:moveTo>
                        <a:cubicBezTo>
                          <a:pt x="81588" y="56960"/>
                          <a:pt x="179788" y="89790"/>
                          <a:pt x="279209" y="93353"/>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73" name="Google Shape;473;p30"/>
                  <p:cNvGrpSpPr/>
                  <p:nvPr/>
                </p:nvGrpSpPr>
                <p:grpSpPr>
                  <a:xfrm>
                    <a:off x="10377909" y="5853534"/>
                    <a:ext cx="248388" cy="227197"/>
                    <a:chOff x="10377909" y="5853534"/>
                    <a:chExt cx="248388" cy="227197"/>
                  </a:xfrm>
                </p:grpSpPr>
                <p:sp>
                  <p:nvSpPr>
                    <p:cNvPr id="474" name="Google Shape;474;p30"/>
                    <p:cNvSpPr/>
                    <p:nvPr/>
                  </p:nvSpPr>
                  <p:spPr>
                    <a:xfrm>
                      <a:off x="10377909" y="5960803"/>
                      <a:ext cx="186995" cy="103296"/>
                    </a:xfrm>
                    <a:custGeom>
                      <a:rect b="b" l="l" r="r" t="t"/>
                      <a:pathLst>
                        <a:path extrusionOk="0" h="103296" w="186995">
                          <a:moveTo>
                            <a:pt x="0" y="103296"/>
                          </a:moveTo>
                          <a:cubicBezTo>
                            <a:pt x="32830" y="87223"/>
                            <a:pt x="58224" y="59530"/>
                            <a:pt x="86746" y="36663"/>
                          </a:cubicBezTo>
                          <a:cubicBezTo>
                            <a:pt x="115288" y="13796"/>
                            <a:pt x="151017" y="-5197"/>
                            <a:pt x="186996" y="128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30"/>
                    <p:cNvSpPr/>
                    <p:nvPr/>
                  </p:nvSpPr>
                  <p:spPr>
                    <a:xfrm>
                      <a:off x="10415482" y="6040176"/>
                      <a:ext cx="103191" cy="18588"/>
                    </a:xfrm>
                    <a:custGeom>
                      <a:rect b="b" l="l" r="r" t="t"/>
                      <a:pathLst>
                        <a:path extrusionOk="0" h="18588" w="103191">
                          <a:moveTo>
                            <a:pt x="0" y="0"/>
                          </a:moveTo>
                          <a:cubicBezTo>
                            <a:pt x="30531" y="18497"/>
                            <a:pt x="68911" y="23530"/>
                            <a:pt x="103192" y="1356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30"/>
                    <p:cNvSpPr/>
                    <p:nvPr/>
                  </p:nvSpPr>
                  <p:spPr>
                    <a:xfrm>
                      <a:off x="10461714" y="6061738"/>
                      <a:ext cx="15823" cy="18993"/>
                    </a:xfrm>
                    <a:custGeom>
                      <a:rect b="b" l="l" r="r" t="t"/>
                      <a:pathLst>
                        <a:path extrusionOk="0" h="18993" w="15823">
                          <a:moveTo>
                            <a:pt x="0" y="0"/>
                          </a:moveTo>
                          <a:cubicBezTo>
                            <a:pt x="3790" y="7394"/>
                            <a:pt x="9238" y="13940"/>
                            <a:pt x="15824" y="1899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30"/>
                    <p:cNvSpPr/>
                    <p:nvPr/>
                  </p:nvSpPr>
                  <p:spPr>
                    <a:xfrm>
                      <a:off x="10485637" y="6023378"/>
                      <a:ext cx="34507" cy="30530"/>
                    </a:xfrm>
                    <a:custGeom>
                      <a:rect b="b" l="l" r="r" t="t"/>
                      <a:pathLst>
                        <a:path extrusionOk="0" h="30530" w="34507">
                          <a:moveTo>
                            <a:pt x="0" y="30531"/>
                          </a:moveTo>
                          <a:cubicBezTo>
                            <a:pt x="6856" y="16321"/>
                            <a:pt x="19574" y="5075"/>
                            <a:pt x="34508"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30"/>
                    <p:cNvSpPr/>
                    <p:nvPr/>
                  </p:nvSpPr>
                  <p:spPr>
                    <a:xfrm>
                      <a:off x="10464116" y="5884727"/>
                      <a:ext cx="96065" cy="112615"/>
                    </a:xfrm>
                    <a:custGeom>
                      <a:rect b="b" l="l" r="r" t="t"/>
                      <a:pathLst>
                        <a:path extrusionOk="0" h="112615" w="96065">
                          <a:moveTo>
                            <a:pt x="0" y="112615"/>
                          </a:moveTo>
                          <a:cubicBezTo>
                            <a:pt x="9508" y="88650"/>
                            <a:pt x="19181" y="64416"/>
                            <a:pt x="34300" y="43518"/>
                          </a:cubicBezTo>
                          <a:cubicBezTo>
                            <a:pt x="49420" y="22639"/>
                            <a:pt x="70797" y="5116"/>
                            <a:pt x="96066"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30"/>
                    <p:cNvSpPr/>
                    <p:nvPr/>
                  </p:nvSpPr>
                  <p:spPr>
                    <a:xfrm>
                      <a:off x="10493528" y="5927022"/>
                      <a:ext cx="60563" cy="7486"/>
                    </a:xfrm>
                    <a:custGeom>
                      <a:rect b="b" l="l" r="r" t="t"/>
                      <a:pathLst>
                        <a:path extrusionOk="0" h="7486" w="60563">
                          <a:moveTo>
                            <a:pt x="0" y="4370"/>
                          </a:moveTo>
                          <a:cubicBezTo>
                            <a:pt x="19926" y="9714"/>
                            <a:pt x="41612" y="8140"/>
                            <a:pt x="60564"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30"/>
                    <p:cNvSpPr/>
                    <p:nvPr/>
                  </p:nvSpPr>
                  <p:spPr>
                    <a:xfrm>
                      <a:off x="10518490" y="5853534"/>
                      <a:ext cx="13274" cy="46707"/>
                    </a:xfrm>
                    <a:custGeom>
                      <a:rect b="b" l="l" r="r" t="t"/>
                      <a:pathLst>
                        <a:path extrusionOk="0" h="46707" w="13274">
                          <a:moveTo>
                            <a:pt x="8241" y="46707"/>
                          </a:moveTo>
                          <a:cubicBezTo>
                            <a:pt x="-4642" y="34114"/>
                            <a:pt x="-2011" y="9548"/>
                            <a:pt x="13275"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30"/>
                    <p:cNvSpPr/>
                    <p:nvPr/>
                  </p:nvSpPr>
                  <p:spPr>
                    <a:xfrm>
                      <a:off x="10507302" y="5971865"/>
                      <a:ext cx="96915" cy="49814"/>
                    </a:xfrm>
                    <a:custGeom>
                      <a:rect b="b" l="l" r="r" t="t"/>
                      <a:pathLst>
                        <a:path extrusionOk="0" h="49814" w="96915">
                          <a:moveTo>
                            <a:pt x="0" y="0"/>
                          </a:moveTo>
                          <a:cubicBezTo>
                            <a:pt x="26098" y="26098"/>
                            <a:pt x="60502" y="43787"/>
                            <a:pt x="96915" y="4981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30"/>
                    <p:cNvSpPr/>
                    <p:nvPr/>
                  </p:nvSpPr>
                  <p:spPr>
                    <a:xfrm>
                      <a:off x="10559892" y="5988736"/>
                      <a:ext cx="66405" cy="16145"/>
                    </a:xfrm>
                    <a:custGeom>
                      <a:rect b="b" l="l" r="r" t="t"/>
                      <a:pathLst>
                        <a:path extrusionOk="0" h="16145" w="66405">
                          <a:moveTo>
                            <a:pt x="0" y="16146"/>
                          </a:moveTo>
                          <a:cubicBezTo>
                            <a:pt x="20132" y="4899"/>
                            <a:pt x="43372" y="-715"/>
                            <a:pt x="66405" y="7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30"/>
                    <p:cNvSpPr/>
                    <p:nvPr/>
                  </p:nvSpPr>
                  <p:spPr>
                    <a:xfrm>
                      <a:off x="10583463" y="6017475"/>
                      <a:ext cx="28604" cy="49006"/>
                    </a:xfrm>
                    <a:custGeom>
                      <a:rect b="b" l="l" r="r" t="t"/>
                      <a:pathLst>
                        <a:path extrusionOk="0" h="49006" w="28604">
                          <a:moveTo>
                            <a:pt x="0" y="0"/>
                          </a:moveTo>
                          <a:cubicBezTo>
                            <a:pt x="6358" y="17917"/>
                            <a:pt x="16135" y="34632"/>
                            <a:pt x="28604" y="4900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84" name="Google Shape;484;p30"/>
                <p:cNvGrpSpPr/>
                <p:nvPr/>
              </p:nvGrpSpPr>
              <p:grpSpPr>
                <a:xfrm>
                  <a:off x="10020220" y="5776917"/>
                  <a:ext cx="314254" cy="362432"/>
                  <a:chOff x="10020220" y="5776917"/>
                  <a:chExt cx="314254" cy="362432"/>
                </a:xfrm>
              </p:grpSpPr>
              <p:sp>
                <p:nvSpPr>
                  <p:cNvPr id="485" name="Google Shape;485;p30"/>
                  <p:cNvSpPr/>
                  <p:nvPr/>
                </p:nvSpPr>
                <p:spPr>
                  <a:xfrm>
                    <a:off x="10116493" y="5890050"/>
                    <a:ext cx="217981" cy="138837"/>
                  </a:xfrm>
                  <a:custGeom>
                    <a:rect b="b" l="l" r="r" t="t"/>
                    <a:pathLst>
                      <a:path extrusionOk="0" h="138837" w="217981">
                        <a:moveTo>
                          <a:pt x="217982" y="0"/>
                        </a:moveTo>
                        <a:cubicBezTo>
                          <a:pt x="156154" y="60917"/>
                          <a:pt x="81339" y="108556"/>
                          <a:pt x="0" y="138838"/>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6" name="Google Shape;486;p30"/>
                  <p:cNvGrpSpPr/>
                  <p:nvPr/>
                </p:nvGrpSpPr>
                <p:grpSpPr>
                  <a:xfrm>
                    <a:off x="10061066" y="5776917"/>
                    <a:ext cx="249278" cy="204621"/>
                    <a:chOff x="10061066" y="5776917"/>
                    <a:chExt cx="249278" cy="204621"/>
                  </a:xfrm>
                </p:grpSpPr>
                <p:sp>
                  <p:nvSpPr>
                    <p:cNvPr id="487" name="Google Shape;487;p30"/>
                    <p:cNvSpPr/>
                    <p:nvPr/>
                  </p:nvSpPr>
                  <p:spPr>
                    <a:xfrm>
                      <a:off x="10069745" y="5874552"/>
                      <a:ext cx="240599" cy="36838"/>
                    </a:xfrm>
                    <a:custGeom>
                      <a:rect b="b" l="l" r="r" t="t"/>
                      <a:pathLst>
                        <a:path extrusionOk="0" h="36838" w="240599">
                          <a:moveTo>
                            <a:pt x="240600" y="36832"/>
                          </a:moveTo>
                          <a:cubicBezTo>
                            <a:pt x="199588" y="37184"/>
                            <a:pt x="160234" y="22312"/>
                            <a:pt x="120714" y="11355"/>
                          </a:cubicBezTo>
                          <a:cubicBezTo>
                            <a:pt x="81194" y="398"/>
                            <a:pt x="37904" y="-6499"/>
                            <a:pt x="0" y="918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30"/>
                    <p:cNvSpPr/>
                    <p:nvPr/>
                  </p:nvSpPr>
                  <p:spPr>
                    <a:xfrm>
                      <a:off x="10178756" y="5785554"/>
                      <a:ext cx="83576" cy="117793"/>
                    </a:xfrm>
                    <a:custGeom>
                      <a:rect b="b" l="l" r="r" t="t"/>
                      <a:pathLst>
                        <a:path extrusionOk="0" h="117793" w="83576">
                          <a:moveTo>
                            <a:pt x="83576" y="117794"/>
                          </a:moveTo>
                          <a:cubicBezTo>
                            <a:pt x="62636" y="105034"/>
                            <a:pt x="51969" y="80966"/>
                            <a:pt x="42317" y="58431"/>
                          </a:cubicBezTo>
                          <a:cubicBezTo>
                            <a:pt x="32664" y="35895"/>
                            <a:pt x="21418" y="11931"/>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30"/>
                    <p:cNvSpPr/>
                    <p:nvPr/>
                  </p:nvSpPr>
                  <p:spPr>
                    <a:xfrm>
                      <a:off x="10225757" y="5776917"/>
                      <a:ext cx="1861" cy="77569"/>
                    </a:xfrm>
                    <a:custGeom>
                      <a:rect b="b" l="l" r="r" t="t"/>
                      <a:pathLst>
                        <a:path extrusionOk="0" h="77569" w="1861">
                          <a:moveTo>
                            <a:pt x="1261" y="77569"/>
                          </a:moveTo>
                          <a:cubicBezTo>
                            <a:pt x="-604" y="51761"/>
                            <a:pt x="-397" y="25787"/>
                            <a:pt x="1861"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30"/>
                    <p:cNvSpPr/>
                    <p:nvPr/>
                  </p:nvSpPr>
                  <p:spPr>
                    <a:xfrm>
                      <a:off x="10141866" y="5807448"/>
                      <a:ext cx="65120" cy="11596"/>
                    </a:xfrm>
                    <a:custGeom>
                      <a:rect b="b" l="l" r="r" t="t"/>
                      <a:pathLst>
                        <a:path extrusionOk="0" h="11596" w="65120">
                          <a:moveTo>
                            <a:pt x="65121" y="10916"/>
                          </a:moveTo>
                          <a:cubicBezTo>
                            <a:pt x="42959" y="13277"/>
                            <a:pt x="20175" y="9466"/>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30"/>
                    <p:cNvSpPr/>
                    <p:nvPr/>
                  </p:nvSpPr>
                  <p:spPr>
                    <a:xfrm>
                      <a:off x="10064484" y="5821801"/>
                      <a:ext cx="130449" cy="68518"/>
                    </a:xfrm>
                    <a:custGeom>
                      <a:rect b="b" l="l" r="r" t="t"/>
                      <a:pathLst>
                        <a:path extrusionOk="0" h="68518" w="130449">
                          <a:moveTo>
                            <a:pt x="130449" y="68518"/>
                          </a:moveTo>
                          <a:cubicBezTo>
                            <a:pt x="98883" y="29039"/>
                            <a:pt x="50415" y="3583"/>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30"/>
                    <p:cNvSpPr/>
                    <p:nvPr/>
                  </p:nvSpPr>
                  <p:spPr>
                    <a:xfrm>
                      <a:off x="10102678" y="5792679"/>
                      <a:ext cx="23177" cy="41529"/>
                    </a:xfrm>
                    <a:custGeom>
                      <a:rect b="b" l="l" r="r" t="t"/>
                      <a:pathLst>
                        <a:path extrusionOk="0" h="41529" w="23177">
                          <a:moveTo>
                            <a:pt x="23177" y="41529"/>
                          </a:moveTo>
                          <a:cubicBezTo>
                            <a:pt x="13028" y="29247"/>
                            <a:pt x="5137" y="15100"/>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30"/>
                    <p:cNvSpPr/>
                    <p:nvPr/>
                  </p:nvSpPr>
                  <p:spPr>
                    <a:xfrm>
                      <a:off x="10061066" y="5875758"/>
                      <a:ext cx="89851" cy="68973"/>
                    </a:xfrm>
                    <a:custGeom>
                      <a:rect b="b" l="l" r="r" t="t"/>
                      <a:pathLst>
                        <a:path extrusionOk="0" h="68973" w="89851">
                          <a:moveTo>
                            <a:pt x="89852" y="0"/>
                          </a:moveTo>
                          <a:cubicBezTo>
                            <a:pt x="59901" y="22991"/>
                            <a:pt x="29951" y="45982"/>
                            <a:pt x="0" y="6897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30"/>
                    <p:cNvSpPr/>
                    <p:nvPr/>
                  </p:nvSpPr>
                  <p:spPr>
                    <a:xfrm>
                      <a:off x="10099758" y="5903741"/>
                      <a:ext cx="18655" cy="53998"/>
                    </a:xfrm>
                    <a:custGeom>
                      <a:rect b="b" l="l" r="r" t="t"/>
                      <a:pathLst>
                        <a:path extrusionOk="0" h="53998" w="18655">
                          <a:moveTo>
                            <a:pt x="17440" y="0"/>
                          </a:moveTo>
                          <a:cubicBezTo>
                            <a:pt x="21644" y="19366"/>
                            <a:pt x="14727" y="40763"/>
                            <a:pt x="0" y="5399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30"/>
                    <p:cNvSpPr/>
                    <p:nvPr/>
                  </p:nvSpPr>
                  <p:spPr>
                    <a:xfrm>
                      <a:off x="10158624" y="5900883"/>
                      <a:ext cx="67896" cy="80655"/>
                    </a:xfrm>
                    <a:custGeom>
                      <a:rect b="b" l="l" r="r" t="t"/>
                      <a:pathLst>
                        <a:path extrusionOk="0" h="80655" w="67896">
                          <a:moveTo>
                            <a:pt x="67896" y="0"/>
                          </a:moveTo>
                          <a:cubicBezTo>
                            <a:pt x="42564" y="24441"/>
                            <a:pt x="19780" y="51534"/>
                            <a:pt x="0" y="8065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30"/>
                    <p:cNvSpPr/>
                    <p:nvPr/>
                  </p:nvSpPr>
                  <p:spPr>
                    <a:xfrm>
                      <a:off x="10145098" y="5930930"/>
                      <a:ext cx="49151" cy="6966"/>
                    </a:xfrm>
                    <a:custGeom>
                      <a:rect b="b" l="l" r="r" t="t"/>
                      <a:pathLst>
                        <a:path extrusionOk="0" h="6966" w="49151">
                          <a:moveTo>
                            <a:pt x="49151" y="193"/>
                          </a:moveTo>
                          <a:cubicBezTo>
                            <a:pt x="32540" y="-718"/>
                            <a:pt x="15742" y="1602"/>
                            <a:pt x="0" y="696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7" name="Google Shape;497;p30"/>
                  <p:cNvGrpSpPr/>
                  <p:nvPr/>
                </p:nvGrpSpPr>
                <p:grpSpPr>
                  <a:xfrm>
                    <a:off x="10139961" y="5956642"/>
                    <a:ext cx="135026" cy="182707"/>
                    <a:chOff x="10139961" y="5956642"/>
                    <a:chExt cx="135026" cy="182707"/>
                  </a:xfrm>
                </p:grpSpPr>
                <p:sp>
                  <p:nvSpPr>
                    <p:cNvPr id="498" name="Google Shape;498;p30"/>
                    <p:cNvSpPr/>
                    <p:nvPr/>
                  </p:nvSpPr>
                  <p:spPr>
                    <a:xfrm>
                      <a:off x="10186357" y="5956642"/>
                      <a:ext cx="64727" cy="158183"/>
                    </a:xfrm>
                    <a:custGeom>
                      <a:rect b="b" l="l" r="r" t="t"/>
                      <a:pathLst>
                        <a:path extrusionOk="0" h="158183" w="64727">
                          <a:moveTo>
                            <a:pt x="64727" y="0"/>
                          </a:moveTo>
                          <a:cubicBezTo>
                            <a:pt x="26409" y="42855"/>
                            <a:pt x="34508" y="112201"/>
                            <a:pt x="0" y="15818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30"/>
                    <p:cNvSpPr/>
                    <p:nvPr/>
                  </p:nvSpPr>
                  <p:spPr>
                    <a:xfrm>
                      <a:off x="10224158" y="6002272"/>
                      <a:ext cx="38960" cy="102859"/>
                    </a:xfrm>
                    <a:custGeom>
                      <a:rect b="b" l="l" r="r" t="t"/>
                      <a:pathLst>
                        <a:path extrusionOk="0" h="102859" w="38960">
                          <a:moveTo>
                            <a:pt x="0" y="0"/>
                          </a:moveTo>
                          <a:cubicBezTo>
                            <a:pt x="12987" y="34279"/>
                            <a:pt x="25974" y="68580"/>
                            <a:pt x="38961" y="10285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30"/>
                    <p:cNvSpPr/>
                    <p:nvPr/>
                  </p:nvSpPr>
                  <p:spPr>
                    <a:xfrm>
                      <a:off x="10139961" y="6057637"/>
                      <a:ext cx="68683" cy="35190"/>
                    </a:xfrm>
                    <a:custGeom>
                      <a:rect b="b" l="l" r="r" t="t"/>
                      <a:pathLst>
                        <a:path extrusionOk="0" h="35190" w="68683">
                          <a:moveTo>
                            <a:pt x="68684" y="0"/>
                          </a:moveTo>
                          <a:cubicBezTo>
                            <a:pt x="42959" y="4495"/>
                            <a:pt x="18683" y="16943"/>
                            <a:pt x="0" y="3519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30"/>
                    <p:cNvSpPr/>
                    <p:nvPr/>
                  </p:nvSpPr>
                  <p:spPr>
                    <a:xfrm>
                      <a:off x="10241723" y="6047653"/>
                      <a:ext cx="33264" cy="7767"/>
                    </a:xfrm>
                    <a:custGeom>
                      <a:rect b="b" l="l" r="r" t="t"/>
                      <a:pathLst>
                        <a:path extrusionOk="0" h="7767" w="33264">
                          <a:moveTo>
                            <a:pt x="0" y="1243"/>
                          </a:moveTo>
                          <a:cubicBezTo>
                            <a:pt x="11310" y="-1740"/>
                            <a:pt x="23924" y="726"/>
                            <a:pt x="33265" y="776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30"/>
                    <p:cNvSpPr/>
                    <p:nvPr/>
                  </p:nvSpPr>
                  <p:spPr>
                    <a:xfrm>
                      <a:off x="10195575" y="6095065"/>
                      <a:ext cx="14312" cy="44284"/>
                    </a:xfrm>
                    <a:custGeom>
                      <a:rect b="b" l="l" r="r" t="t"/>
                      <a:pathLst>
                        <a:path extrusionOk="0" h="44284" w="14312">
                          <a:moveTo>
                            <a:pt x="0" y="0"/>
                          </a:moveTo>
                          <a:cubicBezTo>
                            <a:pt x="4764" y="14768"/>
                            <a:pt x="9548" y="29516"/>
                            <a:pt x="14313" y="4428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3" name="Google Shape;503;p30"/>
                  <p:cNvGrpSpPr/>
                  <p:nvPr/>
                </p:nvGrpSpPr>
                <p:grpSpPr>
                  <a:xfrm>
                    <a:off x="10020220" y="6017703"/>
                    <a:ext cx="101140" cy="66177"/>
                    <a:chOff x="10020220" y="6017703"/>
                    <a:chExt cx="101140" cy="66177"/>
                  </a:xfrm>
                </p:grpSpPr>
                <p:sp>
                  <p:nvSpPr>
                    <p:cNvPr id="504" name="Google Shape;504;p30"/>
                    <p:cNvSpPr/>
                    <p:nvPr/>
                  </p:nvSpPr>
                  <p:spPr>
                    <a:xfrm>
                      <a:off x="10020220" y="6017703"/>
                      <a:ext cx="101140" cy="7953"/>
                    </a:xfrm>
                    <a:custGeom>
                      <a:rect b="b" l="l" r="r" t="t"/>
                      <a:pathLst>
                        <a:path extrusionOk="0" h="7953" w="101140">
                          <a:moveTo>
                            <a:pt x="101141" y="7953"/>
                          </a:moveTo>
                          <a:cubicBezTo>
                            <a:pt x="67421" y="5303"/>
                            <a:pt x="33721" y="2651"/>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30"/>
                    <p:cNvSpPr/>
                    <p:nvPr/>
                  </p:nvSpPr>
                  <p:spPr>
                    <a:xfrm>
                      <a:off x="10040954" y="6024455"/>
                      <a:ext cx="42212" cy="48384"/>
                    </a:xfrm>
                    <a:custGeom>
                      <a:rect b="b" l="l" r="r" t="t"/>
                      <a:pathLst>
                        <a:path extrusionOk="0" h="48384" w="42212">
                          <a:moveTo>
                            <a:pt x="42212" y="0"/>
                          </a:moveTo>
                          <a:cubicBezTo>
                            <a:pt x="21748" y="8533"/>
                            <a:pt x="5675" y="26947"/>
                            <a:pt x="0" y="4838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30"/>
                    <p:cNvSpPr/>
                    <p:nvPr/>
                  </p:nvSpPr>
                  <p:spPr>
                    <a:xfrm>
                      <a:off x="10061440" y="6039576"/>
                      <a:ext cx="3147" cy="44304"/>
                    </a:xfrm>
                    <a:custGeom>
                      <a:rect b="b" l="l" r="r" t="t"/>
                      <a:pathLst>
                        <a:path extrusionOk="0" h="44304" w="3147">
                          <a:moveTo>
                            <a:pt x="0" y="0"/>
                          </a:moveTo>
                          <a:cubicBezTo>
                            <a:pt x="1056" y="14768"/>
                            <a:pt x="2092" y="29536"/>
                            <a:pt x="3147" y="4430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07" name="Google Shape;507;p30"/>
                <p:cNvGrpSpPr/>
                <p:nvPr/>
              </p:nvGrpSpPr>
              <p:grpSpPr>
                <a:xfrm>
                  <a:off x="10255269" y="5364919"/>
                  <a:ext cx="122847" cy="263964"/>
                  <a:chOff x="10255269" y="5364919"/>
                  <a:chExt cx="122847" cy="263964"/>
                </a:xfrm>
              </p:grpSpPr>
              <p:grpSp>
                <p:nvGrpSpPr>
                  <p:cNvPr id="508" name="Google Shape;508;p30"/>
                  <p:cNvGrpSpPr/>
                  <p:nvPr/>
                </p:nvGrpSpPr>
                <p:grpSpPr>
                  <a:xfrm>
                    <a:off x="10273600" y="5364919"/>
                    <a:ext cx="104516" cy="143104"/>
                    <a:chOff x="10273600" y="5364919"/>
                    <a:chExt cx="104516" cy="143104"/>
                  </a:xfrm>
                </p:grpSpPr>
                <p:sp>
                  <p:nvSpPr>
                    <p:cNvPr id="509" name="Google Shape;509;p30"/>
                    <p:cNvSpPr/>
                    <p:nvPr/>
                  </p:nvSpPr>
                  <p:spPr>
                    <a:xfrm>
                      <a:off x="10278820" y="5420429"/>
                      <a:ext cx="99296" cy="87594"/>
                    </a:xfrm>
                    <a:custGeom>
                      <a:rect b="b" l="l" r="r" t="t"/>
                      <a:pathLst>
                        <a:path extrusionOk="0" h="87594" w="99296">
                          <a:moveTo>
                            <a:pt x="99297" y="87594"/>
                          </a:moveTo>
                          <a:cubicBezTo>
                            <a:pt x="80096" y="46438"/>
                            <a:pt x="43228" y="1389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30"/>
                    <p:cNvSpPr/>
                    <p:nvPr/>
                  </p:nvSpPr>
                  <p:spPr>
                    <a:xfrm>
                      <a:off x="10344154" y="5364919"/>
                      <a:ext cx="27102" cy="126741"/>
                    </a:xfrm>
                    <a:custGeom>
                      <a:rect b="b" l="l" r="r" t="t"/>
                      <a:pathLst>
                        <a:path extrusionOk="0" h="126741" w="27102">
                          <a:moveTo>
                            <a:pt x="25657" y="126742"/>
                          </a:moveTo>
                          <a:cubicBezTo>
                            <a:pt x="29199" y="112491"/>
                            <a:pt x="25761" y="97392"/>
                            <a:pt x="20438" y="83701"/>
                          </a:cubicBezTo>
                          <a:cubicBezTo>
                            <a:pt x="15135" y="70009"/>
                            <a:pt x="7969" y="57022"/>
                            <a:pt x="3619" y="43000"/>
                          </a:cubicBezTo>
                          <a:cubicBezTo>
                            <a:pt x="-710" y="28956"/>
                            <a:pt x="-1974" y="13194"/>
                            <a:pt x="4447"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30"/>
                    <p:cNvSpPr/>
                    <p:nvPr/>
                  </p:nvSpPr>
                  <p:spPr>
                    <a:xfrm>
                      <a:off x="10358564" y="5380184"/>
                      <a:ext cx="9098" cy="51802"/>
                    </a:xfrm>
                    <a:custGeom>
                      <a:rect b="b" l="l" r="r" t="t"/>
                      <a:pathLst>
                        <a:path extrusionOk="0" h="51802" w="9098">
                          <a:moveTo>
                            <a:pt x="0" y="51803"/>
                          </a:moveTo>
                          <a:cubicBezTo>
                            <a:pt x="4868" y="41197"/>
                            <a:pt x="7892" y="29743"/>
                            <a:pt x="8886" y="18124"/>
                          </a:cubicBezTo>
                          <a:cubicBezTo>
                            <a:pt x="9425" y="11827"/>
                            <a:pt x="9176" y="4950"/>
                            <a:pt x="5282"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30"/>
                    <p:cNvSpPr/>
                    <p:nvPr/>
                  </p:nvSpPr>
                  <p:spPr>
                    <a:xfrm>
                      <a:off x="10319872" y="5377637"/>
                      <a:ext cx="25497" cy="29660"/>
                    </a:xfrm>
                    <a:custGeom>
                      <a:rect b="b" l="l" r="r" t="t"/>
                      <a:pathLst>
                        <a:path extrusionOk="0" h="29660" w="25497">
                          <a:moveTo>
                            <a:pt x="25498" y="29661"/>
                          </a:moveTo>
                          <a:cubicBezTo>
                            <a:pt x="14271" y="22639"/>
                            <a:pt x="5241" y="1215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30"/>
                    <p:cNvSpPr/>
                    <p:nvPr/>
                  </p:nvSpPr>
                  <p:spPr>
                    <a:xfrm>
                      <a:off x="10315047" y="5406158"/>
                      <a:ext cx="26304" cy="51491"/>
                    </a:xfrm>
                    <a:custGeom>
                      <a:rect b="b" l="l" r="r" t="t"/>
                      <a:pathLst>
                        <a:path extrusionOk="0" h="51491" w="26304">
                          <a:moveTo>
                            <a:pt x="26305" y="51492"/>
                          </a:moveTo>
                          <a:cubicBezTo>
                            <a:pt x="22784" y="32270"/>
                            <a:pt x="13525" y="14126"/>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30"/>
                    <p:cNvSpPr/>
                    <p:nvPr/>
                  </p:nvSpPr>
                  <p:spPr>
                    <a:xfrm>
                      <a:off x="10273600" y="5477224"/>
                      <a:ext cx="81587" cy="10026"/>
                    </a:xfrm>
                    <a:custGeom>
                      <a:rect b="b" l="l" r="r" t="t"/>
                      <a:pathLst>
                        <a:path extrusionOk="0" h="10026" w="81587">
                          <a:moveTo>
                            <a:pt x="81588" y="0"/>
                          </a:moveTo>
                          <a:cubicBezTo>
                            <a:pt x="67648" y="290"/>
                            <a:pt x="54268" y="5137"/>
                            <a:pt x="40639" y="7995"/>
                          </a:cubicBezTo>
                          <a:cubicBezTo>
                            <a:pt x="26989" y="10874"/>
                            <a:pt x="11890" y="11537"/>
                            <a:pt x="0" y="426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30"/>
                    <p:cNvSpPr/>
                    <p:nvPr/>
                  </p:nvSpPr>
                  <p:spPr>
                    <a:xfrm>
                      <a:off x="10282051" y="5464734"/>
                      <a:ext cx="43413" cy="16839"/>
                    </a:xfrm>
                    <a:custGeom>
                      <a:rect b="b" l="l" r="r" t="t"/>
                      <a:pathLst>
                        <a:path extrusionOk="0" h="16839" w="43413">
                          <a:moveTo>
                            <a:pt x="43414" y="16839"/>
                          </a:moveTo>
                          <a:cubicBezTo>
                            <a:pt x="30448" y="8078"/>
                            <a:pt x="15493" y="227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6" name="Google Shape;516;p30"/>
                  <p:cNvGrpSpPr/>
                  <p:nvPr/>
                </p:nvGrpSpPr>
                <p:grpSpPr>
                  <a:xfrm>
                    <a:off x="10255269" y="5513160"/>
                    <a:ext cx="89251" cy="115723"/>
                    <a:chOff x="10255269" y="5513160"/>
                    <a:chExt cx="89251" cy="115723"/>
                  </a:xfrm>
                </p:grpSpPr>
                <p:sp>
                  <p:nvSpPr>
                    <p:cNvPr id="517" name="Google Shape;517;p30"/>
                    <p:cNvSpPr/>
                    <p:nvPr/>
                  </p:nvSpPr>
                  <p:spPr>
                    <a:xfrm>
                      <a:off x="10277805" y="5513160"/>
                      <a:ext cx="66715" cy="82064"/>
                    </a:xfrm>
                    <a:custGeom>
                      <a:rect b="b" l="l" r="r" t="t"/>
                      <a:pathLst>
                        <a:path extrusionOk="0" h="82064" w="66715">
                          <a:moveTo>
                            <a:pt x="66716" y="0"/>
                          </a:moveTo>
                          <a:cubicBezTo>
                            <a:pt x="51823" y="10315"/>
                            <a:pt x="44697" y="28273"/>
                            <a:pt x="36785" y="44574"/>
                          </a:cubicBezTo>
                          <a:cubicBezTo>
                            <a:pt x="28873" y="60875"/>
                            <a:pt x="17626" y="77860"/>
                            <a:pt x="0" y="8206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30"/>
                    <p:cNvSpPr/>
                    <p:nvPr/>
                  </p:nvSpPr>
                  <p:spPr>
                    <a:xfrm>
                      <a:off x="10323684" y="5541703"/>
                      <a:ext cx="9017" cy="87180"/>
                    </a:xfrm>
                    <a:custGeom>
                      <a:rect b="b" l="l" r="r" t="t"/>
                      <a:pathLst>
                        <a:path extrusionOk="0" h="87180" w="9017">
                          <a:moveTo>
                            <a:pt x="0" y="0"/>
                          </a:moveTo>
                          <a:cubicBezTo>
                            <a:pt x="10087" y="27755"/>
                            <a:pt x="11764" y="58493"/>
                            <a:pt x="4764" y="8718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30"/>
                    <p:cNvSpPr/>
                    <p:nvPr/>
                  </p:nvSpPr>
                  <p:spPr>
                    <a:xfrm>
                      <a:off x="10255269" y="5563029"/>
                      <a:ext cx="50643" cy="5351"/>
                    </a:xfrm>
                    <a:custGeom>
                      <a:rect b="b" l="l" r="r" t="t"/>
                      <a:pathLst>
                        <a:path extrusionOk="0" h="5351" w="50643">
                          <a:moveTo>
                            <a:pt x="50643" y="5351"/>
                          </a:moveTo>
                          <a:cubicBezTo>
                            <a:pt x="34611" y="-924"/>
                            <a:pt x="16509" y="-1712"/>
                            <a:pt x="0" y="315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30"/>
                    <p:cNvSpPr/>
                    <p:nvPr/>
                  </p:nvSpPr>
                  <p:spPr>
                    <a:xfrm>
                      <a:off x="10302307" y="5574698"/>
                      <a:ext cx="27590" cy="46873"/>
                    </a:xfrm>
                    <a:custGeom>
                      <a:rect b="b" l="l" r="r" t="t"/>
                      <a:pathLst>
                        <a:path extrusionOk="0" h="46873" w="27590">
                          <a:moveTo>
                            <a:pt x="27590" y="0"/>
                          </a:moveTo>
                          <a:cubicBezTo>
                            <a:pt x="12180" y="10626"/>
                            <a:pt x="1823" y="28253"/>
                            <a:pt x="0" y="4687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sp>
          <p:nvSpPr>
            <p:cNvPr id="521" name="Google Shape;521;p30"/>
            <p:cNvSpPr/>
            <p:nvPr/>
          </p:nvSpPr>
          <p:spPr>
            <a:xfrm>
              <a:off x="6382678" y="2710049"/>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39"/>
          <p:cNvSpPr txBox="1"/>
          <p:nvPr>
            <p:ph idx="3" type="subTitle"/>
          </p:nvPr>
        </p:nvSpPr>
        <p:spPr>
          <a:xfrm>
            <a:off x="5581661" y="1403786"/>
            <a:ext cx="2847300" cy="3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Patients treated</a:t>
            </a:r>
            <a:endParaRPr/>
          </a:p>
        </p:txBody>
      </p:sp>
      <p:sp>
        <p:nvSpPr>
          <p:cNvPr id="673" name="Google Shape;673;p39"/>
          <p:cNvSpPr txBox="1"/>
          <p:nvPr>
            <p:ph type="title"/>
          </p:nvPr>
        </p:nvSpPr>
        <p:spPr>
          <a:xfrm>
            <a:off x="5581651" y="3419605"/>
            <a:ext cx="2847300" cy="64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85%</a:t>
            </a:r>
            <a:endParaRPr/>
          </a:p>
        </p:txBody>
      </p:sp>
      <p:sp>
        <p:nvSpPr>
          <p:cNvPr id="674" name="Google Shape;674;p39"/>
          <p:cNvSpPr txBox="1"/>
          <p:nvPr>
            <p:ph idx="1" type="subTitle"/>
          </p:nvPr>
        </p:nvSpPr>
        <p:spPr>
          <a:xfrm>
            <a:off x="5581651" y="3983601"/>
            <a:ext cx="2847300" cy="3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a:t>
            </a:r>
            <a:r>
              <a:rPr lang="en"/>
              <a:t> rate</a:t>
            </a:r>
            <a:endParaRPr/>
          </a:p>
        </p:txBody>
      </p:sp>
      <p:sp>
        <p:nvSpPr>
          <p:cNvPr id="675" name="Google Shape;675;p39"/>
          <p:cNvSpPr txBox="1"/>
          <p:nvPr>
            <p:ph idx="2" type="title"/>
          </p:nvPr>
        </p:nvSpPr>
        <p:spPr>
          <a:xfrm>
            <a:off x="5581661" y="839800"/>
            <a:ext cx="2847300" cy="64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a:t>
            </a:r>
            <a:r>
              <a:rPr lang="en"/>
              <a:t>0,000</a:t>
            </a:r>
            <a:endParaRPr/>
          </a:p>
        </p:txBody>
      </p:sp>
      <p:sp>
        <p:nvSpPr>
          <p:cNvPr id="676" name="Google Shape;676;p39"/>
          <p:cNvSpPr txBox="1"/>
          <p:nvPr>
            <p:ph idx="4" type="title"/>
          </p:nvPr>
        </p:nvSpPr>
        <p:spPr>
          <a:xfrm>
            <a:off x="5581651" y="2129695"/>
            <a:ext cx="2847300" cy="64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a:t>
            </a:r>
            <a:r>
              <a:rPr lang="en"/>
              <a:t>,000</a:t>
            </a:r>
            <a:endParaRPr/>
          </a:p>
        </p:txBody>
      </p:sp>
      <p:sp>
        <p:nvSpPr>
          <p:cNvPr id="677" name="Google Shape;677;p39"/>
          <p:cNvSpPr txBox="1"/>
          <p:nvPr>
            <p:ph idx="5" type="subTitle"/>
          </p:nvPr>
        </p:nvSpPr>
        <p:spPr>
          <a:xfrm>
            <a:off x="5581651" y="2693691"/>
            <a:ext cx="2847300" cy="3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Suffered secondary effects</a:t>
            </a:r>
            <a:endParaRPr/>
          </a:p>
        </p:txBody>
      </p:sp>
      <p:grpSp>
        <p:nvGrpSpPr>
          <p:cNvPr id="678" name="Google Shape;678;p39"/>
          <p:cNvGrpSpPr/>
          <p:nvPr/>
        </p:nvGrpSpPr>
        <p:grpSpPr>
          <a:xfrm flipH="1">
            <a:off x="715100" y="534997"/>
            <a:ext cx="3505112" cy="4684643"/>
            <a:chOff x="5293025" y="534997"/>
            <a:chExt cx="3505112" cy="4684643"/>
          </a:xfrm>
        </p:grpSpPr>
        <p:grpSp>
          <p:nvGrpSpPr>
            <p:cNvPr id="679" name="Google Shape;679;p39"/>
            <p:cNvGrpSpPr/>
            <p:nvPr/>
          </p:nvGrpSpPr>
          <p:grpSpPr>
            <a:xfrm>
              <a:off x="5293025" y="534997"/>
              <a:ext cx="3505112" cy="4684643"/>
              <a:chOff x="4548427" y="1169301"/>
              <a:chExt cx="3030531" cy="4050357"/>
            </a:xfrm>
          </p:grpSpPr>
          <p:sp>
            <p:nvSpPr>
              <p:cNvPr id="680" name="Google Shape;680;p39"/>
              <p:cNvSpPr/>
              <p:nvPr/>
            </p:nvSpPr>
            <p:spPr>
              <a:xfrm>
                <a:off x="4548427" y="1169301"/>
                <a:ext cx="3030531" cy="3986367"/>
              </a:xfrm>
              <a:custGeom>
                <a:rect b="b" l="l" r="r" t="t"/>
                <a:pathLst>
                  <a:path extrusionOk="0" h="3335872" w="2536009">
                    <a:moveTo>
                      <a:pt x="2363658" y="2482895"/>
                    </a:moveTo>
                    <a:cubicBezTo>
                      <a:pt x="2292490" y="2249772"/>
                      <a:pt x="2251809" y="2054658"/>
                      <a:pt x="2198225" y="1842622"/>
                    </a:cubicBezTo>
                    <a:cubicBezTo>
                      <a:pt x="2160964" y="1695188"/>
                      <a:pt x="2160094" y="1502600"/>
                      <a:pt x="2082793" y="1370018"/>
                    </a:cubicBezTo>
                    <a:cubicBezTo>
                      <a:pt x="2025999" y="1272585"/>
                      <a:pt x="1963177" y="1244747"/>
                      <a:pt x="1851390" y="1211773"/>
                    </a:cubicBezTo>
                    <a:cubicBezTo>
                      <a:pt x="1694491" y="1152637"/>
                      <a:pt x="1570484" y="1108995"/>
                      <a:pt x="1433013" y="1047375"/>
                    </a:cubicBezTo>
                    <a:cubicBezTo>
                      <a:pt x="1403953" y="942672"/>
                      <a:pt x="1397014" y="867692"/>
                      <a:pt x="1386906" y="759840"/>
                    </a:cubicBezTo>
                    <a:cubicBezTo>
                      <a:pt x="1508221" y="669988"/>
                      <a:pt x="1547223" y="211221"/>
                      <a:pt x="1327295" y="59894"/>
                    </a:cubicBezTo>
                    <a:cubicBezTo>
                      <a:pt x="1209874" y="-20907"/>
                      <a:pt x="1029507" y="-13989"/>
                      <a:pt x="904402" y="45125"/>
                    </a:cubicBezTo>
                    <a:cubicBezTo>
                      <a:pt x="756845" y="114844"/>
                      <a:pt x="637663" y="278972"/>
                      <a:pt x="659536" y="440532"/>
                    </a:cubicBezTo>
                    <a:cubicBezTo>
                      <a:pt x="664092" y="474232"/>
                      <a:pt x="686421" y="507352"/>
                      <a:pt x="687394" y="551718"/>
                    </a:cubicBezTo>
                    <a:cubicBezTo>
                      <a:pt x="688036" y="581607"/>
                      <a:pt x="683148" y="600787"/>
                      <a:pt x="672336" y="616674"/>
                    </a:cubicBezTo>
                    <a:cubicBezTo>
                      <a:pt x="659847" y="635004"/>
                      <a:pt x="639486" y="648944"/>
                      <a:pt x="610632" y="669864"/>
                    </a:cubicBezTo>
                    <a:cubicBezTo>
                      <a:pt x="649552" y="712698"/>
                      <a:pt x="659349" y="720445"/>
                      <a:pt x="669602" y="745093"/>
                    </a:cubicBezTo>
                    <a:cubicBezTo>
                      <a:pt x="678343" y="766096"/>
                      <a:pt x="744106" y="920033"/>
                      <a:pt x="769480" y="946959"/>
                    </a:cubicBezTo>
                    <a:cubicBezTo>
                      <a:pt x="804132" y="983745"/>
                      <a:pt x="928553" y="955825"/>
                      <a:pt x="973044" y="928546"/>
                    </a:cubicBezTo>
                    <a:cubicBezTo>
                      <a:pt x="980998" y="999052"/>
                      <a:pt x="988931" y="1017549"/>
                      <a:pt x="978326" y="1088386"/>
                    </a:cubicBezTo>
                    <a:cubicBezTo>
                      <a:pt x="973852" y="1116349"/>
                      <a:pt x="836443" y="1172646"/>
                      <a:pt x="811629" y="1182215"/>
                    </a:cubicBezTo>
                    <a:cubicBezTo>
                      <a:pt x="720058" y="1217551"/>
                      <a:pt x="633997" y="1244892"/>
                      <a:pt x="545926" y="1288679"/>
                    </a:cubicBezTo>
                    <a:cubicBezTo>
                      <a:pt x="380617" y="1370867"/>
                      <a:pt x="357171" y="1525157"/>
                      <a:pt x="345613" y="1666915"/>
                    </a:cubicBezTo>
                    <a:cubicBezTo>
                      <a:pt x="329705" y="1862133"/>
                      <a:pt x="271419" y="2170484"/>
                      <a:pt x="192048" y="2501288"/>
                    </a:cubicBezTo>
                    <a:cubicBezTo>
                      <a:pt x="170114" y="2592693"/>
                      <a:pt x="44387" y="2827721"/>
                      <a:pt x="0" y="3333838"/>
                    </a:cubicBezTo>
                    <a:lnTo>
                      <a:pt x="332129" y="3333838"/>
                    </a:lnTo>
                    <a:cubicBezTo>
                      <a:pt x="487765" y="2879047"/>
                      <a:pt x="477491" y="2681592"/>
                      <a:pt x="522583" y="2545613"/>
                    </a:cubicBezTo>
                    <a:cubicBezTo>
                      <a:pt x="560715" y="2430699"/>
                      <a:pt x="582733" y="2179556"/>
                      <a:pt x="622667" y="2065305"/>
                    </a:cubicBezTo>
                    <a:cubicBezTo>
                      <a:pt x="627949" y="2105322"/>
                      <a:pt x="699408" y="2573865"/>
                      <a:pt x="687374" y="2750959"/>
                    </a:cubicBezTo>
                    <a:cubicBezTo>
                      <a:pt x="674366" y="2942491"/>
                      <a:pt x="663388" y="3141230"/>
                      <a:pt x="613284" y="3334086"/>
                    </a:cubicBezTo>
                    <a:cubicBezTo>
                      <a:pt x="917596" y="3338105"/>
                      <a:pt x="1895198" y="3334086"/>
                      <a:pt x="1895198" y="3334086"/>
                    </a:cubicBezTo>
                    <a:cubicBezTo>
                      <a:pt x="1895198" y="3334086"/>
                      <a:pt x="1830346" y="2826789"/>
                      <a:pt x="1835918" y="2673163"/>
                    </a:cubicBezTo>
                    <a:cubicBezTo>
                      <a:pt x="1844534" y="2435193"/>
                      <a:pt x="1844886" y="2379932"/>
                      <a:pt x="1874941" y="2092397"/>
                    </a:cubicBezTo>
                    <a:cubicBezTo>
                      <a:pt x="1964586" y="2340888"/>
                      <a:pt x="1996359" y="2389625"/>
                      <a:pt x="2048700" y="2631343"/>
                    </a:cubicBezTo>
                    <a:cubicBezTo>
                      <a:pt x="2078941" y="2771010"/>
                      <a:pt x="2059036" y="2861317"/>
                      <a:pt x="2221051" y="3333838"/>
                    </a:cubicBezTo>
                    <a:lnTo>
                      <a:pt x="2536009" y="3333838"/>
                    </a:lnTo>
                    <a:cubicBezTo>
                      <a:pt x="2530127" y="3065069"/>
                      <a:pt x="2442450" y="2741038"/>
                      <a:pt x="2363617" y="2482895"/>
                    </a:cubicBezTo>
                    <a:close/>
                  </a:path>
                </a:pathLst>
              </a:custGeom>
              <a:solidFill>
                <a:srgbClr val="F4CCC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39"/>
              <p:cNvSpPr/>
              <p:nvPr/>
            </p:nvSpPr>
            <p:spPr>
              <a:xfrm>
                <a:off x="5780653" y="3886311"/>
                <a:ext cx="706485" cy="680171"/>
              </a:xfrm>
              <a:custGeom>
                <a:rect b="b" l="l" r="r" t="t"/>
                <a:pathLst>
                  <a:path extrusionOk="0" h="569181" w="591201">
                    <a:moveTo>
                      <a:pt x="564595" y="402021"/>
                    </a:moveTo>
                    <a:cubicBezTo>
                      <a:pt x="602084" y="305790"/>
                      <a:pt x="598356" y="247690"/>
                      <a:pt x="563455" y="179960"/>
                    </a:cubicBezTo>
                    <a:cubicBezTo>
                      <a:pt x="549308" y="152453"/>
                      <a:pt x="526006" y="128944"/>
                      <a:pt x="497858" y="113989"/>
                    </a:cubicBezTo>
                    <a:cubicBezTo>
                      <a:pt x="472692" y="100795"/>
                      <a:pt x="442119" y="93463"/>
                      <a:pt x="413225" y="94561"/>
                    </a:cubicBezTo>
                    <a:lnTo>
                      <a:pt x="413080" y="94561"/>
                    </a:lnTo>
                    <a:cubicBezTo>
                      <a:pt x="409725" y="94602"/>
                      <a:pt x="406348" y="94788"/>
                      <a:pt x="402952" y="95141"/>
                    </a:cubicBezTo>
                    <a:cubicBezTo>
                      <a:pt x="394314" y="64237"/>
                      <a:pt x="385801" y="33520"/>
                      <a:pt x="377144" y="2762"/>
                    </a:cubicBezTo>
                    <a:cubicBezTo>
                      <a:pt x="350694" y="-3908"/>
                      <a:pt x="322234" y="1913"/>
                      <a:pt x="299616" y="15811"/>
                    </a:cubicBezTo>
                    <a:cubicBezTo>
                      <a:pt x="307735" y="50070"/>
                      <a:pt x="324781" y="83645"/>
                      <a:pt x="346986" y="111856"/>
                    </a:cubicBezTo>
                    <a:cubicBezTo>
                      <a:pt x="328220" y="138513"/>
                      <a:pt x="317263" y="171757"/>
                      <a:pt x="316372" y="204090"/>
                    </a:cubicBezTo>
                    <a:cubicBezTo>
                      <a:pt x="316041" y="215731"/>
                      <a:pt x="316931" y="227474"/>
                      <a:pt x="317035" y="239198"/>
                    </a:cubicBezTo>
                    <a:cubicBezTo>
                      <a:pt x="317222" y="246737"/>
                      <a:pt x="316994" y="254070"/>
                      <a:pt x="315979" y="261526"/>
                    </a:cubicBezTo>
                    <a:cubicBezTo>
                      <a:pt x="311152" y="295993"/>
                      <a:pt x="288285" y="326585"/>
                      <a:pt x="257775" y="345144"/>
                    </a:cubicBezTo>
                    <a:cubicBezTo>
                      <a:pt x="220514" y="367866"/>
                      <a:pt x="175525" y="363620"/>
                      <a:pt x="132380" y="373893"/>
                    </a:cubicBezTo>
                    <a:cubicBezTo>
                      <a:pt x="94456" y="383048"/>
                      <a:pt x="59265" y="402974"/>
                      <a:pt x="34741" y="431972"/>
                    </a:cubicBezTo>
                    <a:cubicBezTo>
                      <a:pt x="10216" y="460949"/>
                      <a:pt x="-3184" y="498916"/>
                      <a:pt x="648" y="536385"/>
                    </a:cubicBezTo>
                    <a:cubicBezTo>
                      <a:pt x="15001" y="539782"/>
                      <a:pt x="30081" y="543344"/>
                      <a:pt x="44890" y="546700"/>
                    </a:cubicBezTo>
                    <a:cubicBezTo>
                      <a:pt x="53859" y="548895"/>
                      <a:pt x="62723" y="550946"/>
                      <a:pt x="71278" y="552913"/>
                    </a:cubicBezTo>
                    <a:cubicBezTo>
                      <a:pt x="78486" y="537856"/>
                      <a:pt x="79398" y="519400"/>
                      <a:pt x="76891" y="502871"/>
                    </a:cubicBezTo>
                    <a:cubicBezTo>
                      <a:pt x="94787" y="492950"/>
                      <a:pt x="109327" y="479922"/>
                      <a:pt x="119124" y="462647"/>
                    </a:cubicBezTo>
                    <a:cubicBezTo>
                      <a:pt x="139153" y="504177"/>
                      <a:pt x="186524" y="533298"/>
                      <a:pt x="231098" y="549745"/>
                    </a:cubicBezTo>
                    <a:cubicBezTo>
                      <a:pt x="232796" y="550366"/>
                      <a:pt x="234785" y="551049"/>
                      <a:pt x="237063" y="551795"/>
                    </a:cubicBezTo>
                    <a:cubicBezTo>
                      <a:pt x="248124" y="555710"/>
                      <a:pt x="262602" y="560018"/>
                      <a:pt x="279545" y="563353"/>
                    </a:cubicBezTo>
                    <a:lnTo>
                      <a:pt x="280270" y="563498"/>
                    </a:lnTo>
                    <a:cubicBezTo>
                      <a:pt x="321178" y="571555"/>
                      <a:pt x="375466" y="574020"/>
                      <a:pt x="425466" y="550490"/>
                    </a:cubicBezTo>
                    <a:cubicBezTo>
                      <a:pt x="430313" y="548274"/>
                      <a:pt x="435036" y="545871"/>
                      <a:pt x="439634" y="543303"/>
                    </a:cubicBezTo>
                    <a:cubicBezTo>
                      <a:pt x="439800" y="543199"/>
                      <a:pt x="439945" y="543220"/>
                      <a:pt x="439945" y="543220"/>
                    </a:cubicBezTo>
                    <a:cubicBezTo>
                      <a:pt x="457903" y="533754"/>
                      <a:pt x="474348" y="522694"/>
                      <a:pt x="489138" y="509997"/>
                    </a:cubicBezTo>
                    <a:cubicBezTo>
                      <a:pt x="492721" y="506973"/>
                      <a:pt x="496201" y="503824"/>
                      <a:pt x="499597" y="500593"/>
                    </a:cubicBezTo>
                    <a:cubicBezTo>
                      <a:pt x="500964" y="499309"/>
                      <a:pt x="502290" y="497984"/>
                      <a:pt x="503615" y="496658"/>
                    </a:cubicBezTo>
                    <a:cubicBezTo>
                      <a:pt x="505687" y="494607"/>
                      <a:pt x="507758" y="492515"/>
                      <a:pt x="509767" y="490382"/>
                    </a:cubicBezTo>
                    <a:cubicBezTo>
                      <a:pt x="511155" y="488911"/>
                      <a:pt x="512543" y="487420"/>
                      <a:pt x="513910" y="485908"/>
                    </a:cubicBezTo>
                    <a:cubicBezTo>
                      <a:pt x="516023" y="483567"/>
                      <a:pt x="518073" y="481144"/>
                      <a:pt x="520104" y="478700"/>
                    </a:cubicBezTo>
                    <a:cubicBezTo>
                      <a:pt x="521159" y="477415"/>
                      <a:pt x="522257" y="476194"/>
                      <a:pt x="523292" y="474889"/>
                    </a:cubicBezTo>
                    <a:cubicBezTo>
                      <a:pt x="526193" y="471243"/>
                      <a:pt x="529010" y="467494"/>
                      <a:pt x="531743" y="463662"/>
                    </a:cubicBezTo>
                    <a:cubicBezTo>
                      <a:pt x="532696" y="462316"/>
                      <a:pt x="533607" y="460928"/>
                      <a:pt x="534540" y="459561"/>
                    </a:cubicBezTo>
                    <a:cubicBezTo>
                      <a:pt x="536425" y="456806"/>
                      <a:pt x="538289" y="453990"/>
                      <a:pt x="540070" y="451131"/>
                    </a:cubicBezTo>
                    <a:cubicBezTo>
                      <a:pt x="541106" y="449495"/>
                      <a:pt x="542121" y="447817"/>
                      <a:pt x="543115" y="446139"/>
                    </a:cubicBezTo>
                    <a:cubicBezTo>
                      <a:pt x="544772" y="443364"/>
                      <a:pt x="546367" y="440526"/>
                      <a:pt x="547941" y="437668"/>
                    </a:cubicBezTo>
                    <a:cubicBezTo>
                      <a:pt x="548894" y="435948"/>
                      <a:pt x="549847" y="434230"/>
                      <a:pt x="550778" y="432469"/>
                    </a:cubicBezTo>
                    <a:cubicBezTo>
                      <a:pt x="550965" y="432096"/>
                      <a:pt x="551173" y="431764"/>
                      <a:pt x="551379" y="431392"/>
                    </a:cubicBezTo>
                    <a:cubicBezTo>
                      <a:pt x="551379" y="431309"/>
                      <a:pt x="551442" y="431247"/>
                      <a:pt x="551462" y="431164"/>
                    </a:cubicBezTo>
                    <a:cubicBezTo>
                      <a:pt x="551545" y="430998"/>
                      <a:pt x="551628" y="430874"/>
                      <a:pt x="551628" y="430874"/>
                    </a:cubicBezTo>
                    <a:cubicBezTo>
                      <a:pt x="552436" y="429300"/>
                      <a:pt x="553181" y="427601"/>
                      <a:pt x="553968" y="425986"/>
                    </a:cubicBezTo>
                    <a:cubicBezTo>
                      <a:pt x="555397" y="423065"/>
                      <a:pt x="556869" y="420166"/>
                      <a:pt x="558235" y="417142"/>
                    </a:cubicBezTo>
                    <a:cubicBezTo>
                      <a:pt x="560452" y="412232"/>
                      <a:pt x="562565" y="407199"/>
                      <a:pt x="564595" y="40206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39"/>
              <p:cNvSpPr/>
              <p:nvPr/>
            </p:nvSpPr>
            <p:spPr>
              <a:xfrm>
                <a:off x="5584757" y="3583534"/>
                <a:ext cx="638401" cy="457099"/>
              </a:xfrm>
              <a:custGeom>
                <a:rect b="b" l="l" r="r" t="t"/>
                <a:pathLst>
                  <a:path extrusionOk="0" h="382510" w="534227">
                    <a:moveTo>
                      <a:pt x="517591" y="113112"/>
                    </a:moveTo>
                    <a:cubicBezTo>
                      <a:pt x="489691" y="101347"/>
                      <a:pt x="431406" y="99152"/>
                      <a:pt x="401206" y="91923"/>
                    </a:cubicBezTo>
                    <a:cubicBezTo>
                      <a:pt x="400667" y="91758"/>
                      <a:pt x="400315" y="91758"/>
                      <a:pt x="399963" y="91592"/>
                    </a:cubicBezTo>
                    <a:cubicBezTo>
                      <a:pt x="388654" y="88734"/>
                      <a:pt x="382834" y="78480"/>
                      <a:pt x="371359" y="76782"/>
                    </a:cubicBezTo>
                    <a:cubicBezTo>
                      <a:pt x="342962" y="72433"/>
                      <a:pt x="318873" y="71148"/>
                      <a:pt x="295405" y="70278"/>
                    </a:cubicBezTo>
                    <a:cubicBezTo>
                      <a:pt x="291241" y="50456"/>
                      <a:pt x="291925" y="29702"/>
                      <a:pt x="297890" y="10315"/>
                    </a:cubicBezTo>
                    <a:cubicBezTo>
                      <a:pt x="288322" y="9238"/>
                      <a:pt x="279353" y="6152"/>
                      <a:pt x="269783" y="5075"/>
                    </a:cubicBezTo>
                    <a:cubicBezTo>
                      <a:pt x="264729" y="26181"/>
                      <a:pt x="261312" y="47453"/>
                      <a:pt x="258329" y="68849"/>
                    </a:cubicBezTo>
                    <a:cubicBezTo>
                      <a:pt x="251100" y="68497"/>
                      <a:pt x="243748" y="68041"/>
                      <a:pt x="236166" y="67462"/>
                    </a:cubicBezTo>
                    <a:cubicBezTo>
                      <a:pt x="238217" y="43207"/>
                      <a:pt x="229435" y="17813"/>
                      <a:pt x="212161" y="0"/>
                    </a:cubicBezTo>
                    <a:cubicBezTo>
                      <a:pt x="203958" y="3914"/>
                      <a:pt x="196605" y="8410"/>
                      <a:pt x="188403" y="12303"/>
                    </a:cubicBezTo>
                    <a:cubicBezTo>
                      <a:pt x="199215" y="27341"/>
                      <a:pt x="204476" y="45775"/>
                      <a:pt x="203647" y="63919"/>
                    </a:cubicBezTo>
                    <a:cubicBezTo>
                      <a:pt x="200437" y="63464"/>
                      <a:pt x="197206" y="63008"/>
                      <a:pt x="193891" y="62490"/>
                    </a:cubicBezTo>
                    <a:cubicBezTo>
                      <a:pt x="165640" y="57788"/>
                      <a:pt x="128543" y="50042"/>
                      <a:pt x="102755" y="59300"/>
                    </a:cubicBezTo>
                    <a:cubicBezTo>
                      <a:pt x="81919" y="66695"/>
                      <a:pt x="64602" y="82167"/>
                      <a:pt x="52610" y="100001"/>
                    </a:cubicBezTo>
                    <a:cubicBezTo>
                      <a:pt x="30365" y="132789"/>
                      <a:pt x="24523" y="172993"/>
                      <a:pt x="19242" y="211684"/>
                    </a:cubicBezTo>
                    <a:cubicBezTo>
                      <a:pt x="13421" y="254581"/>
                      <a:pt x="7415" y="297125"/>
                      <a:pt x="1574" y="340021"/>
                    </a:cubicBezTo>
                    <a:cubicBezTo>
                      <a:pt x="1221" y="341533"/>
                      <a:pt x="1035" y="343211"/>
                      <a:pt x="869" y="344723"/>
                    </a:cubicBezTo>
                    <a:cubicBezTo>
                      <a:pt x="-726" y="357171"/>
                      <a:pt x="-1244" y="372312"/>
                      <a:pt x="9527" y="379375"/>
                    </a:cubicBezTo>
                    <a:cubicBezTo>
                      <a:pt x="16591" y="383911"/>
                      <a:pt x="26305" y="383083"/>
                      <a:pt x="34072" y="379707"/>
                    </a:cubicBezTo>
                    <a:cubicBezTo>
                      <a:pt x="41839" y="376351"/>
                      <a:pt x="48384" y="370800"/>
                      <a:pt x="55261" y="366078"/>
                    </a:cubicBezTo>
                    <a:cubicBezTo>
                      <a:pt x="84756" y="345738"/>
                      <a:pt x="121667" y="339006"/>
                      <a:pt x="155035" y="325377"/>
                    </a:cubicBezTo>
                    <a:cubicBezTo>
                      <a:pt x="179579" y="315290"/>
                      <a:pt x="202012" y="301495"/>
                      <a:pt x="224608" y="288218"/>
                    </a:cubicBezTo>
                    <a:cubicBezTo>
                      <a:pt x="226555" y="287038"/>
                      <a:pt x="228502" y="285857"/>
                      <a:pt x="230429" y="284676"/>
                    </a:cubicBezTo>
                    <a:cubicBezTo>
                      <a:pt x="236747" y="280989"/>
                      <a:pt x="243105" y="277385"/>
                      <a:pt x="249444" y="273740"/>
                    </a:cubicBezTo>
                    <a:cubicBezTo>
                      <a:pt x="245902" y="301827"/>
                      <a:pt x="234406" y="329043"/>
                      <a:pt x="215702" y="351061"/>
                    </a:cubicBezTo>
                    <a:cubicBezTo>
                      <a:pt x="223925" y="358082"/>
                      <a:pt x="234054" y="364441"/>
                      <a:pt x="244514" y="367838"/>
                    </a:cubicBezTo>
                    <a:cubicBezTo>
                      <a:pt x="262638" y="336976"/>
                      <a:pt x="275396" y="304043"/>
                      <a:pt x="279891" y="268935"/>
                    </a:cubicBezTo>
                    <a:cubicBezTo>
                      <a:pt x="289108" y="308413"/>
                      <a:pt x="311934" y="345427"/>
                      <a:pt x="344888" y="370925"/>
                    </a:cubicBezTo>
                    <a:cubicBezTo>
                      <a:pt x="350273" y="362246"/>
                      <a:pt x="357129" y="352034"/>
                      <a:pt x="364876" y="345199"/>
                    </a:cubicBezTo>
                    <a:cubicBezTo>
                      <a:pt x="334718" y="317900"/>
                      <a:pt x="313673" y="281176"/>
                      <a:pt x="305285" y="242215"/>
                    </a:cubicBezTo>
                    <a:cubicBezTo>
                      <a:pt x="331818" y="227550"/>
                      <a:pt x="358475" y="213072"/>
                      <a:pt x="385133" y="198552"/>
                    </a:cubicBezTo>
                    <a:cubicBezTo>
                      <a:pt x="423803" y="177529"/>
                      <a:pt x="463552" y="156174"/>
                      <a:pt x="507338" y="147765"/>
                    </a:cubicBezTo>
                    <a:cubicBezTo>
                      <a:pt x="513344" y="146750"/>
                      <a:pt x="519704" y="145756"/>
                      <a:pt x="525006" y="142711"/>
                    </a:cubicBezTo>
                    <a:cubicBezTo>
                      <a:pt x="530474" y="139853"/>
                      <a:pt x="534721" y="134302"/>
                      <a:pt x="534182" y="128419"/>
                    </a:cubicBezTo>
                    <a:cubicBezTo>
                      <a:pt x="533292" y="120859"/>
                      <a:pt x="525006" y="116137"/>
                      <a:pt x="517591" y="11311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39"/>
              <p:cNvSpPr/>
              <p:nvPr/>
            </p:nvSpPr>
            <p:spPr>
              <a:xfrm>
                <a:off x="6370494" y="3732180"/>
                <a:ext cx="193775" cy="256863"/>
              </a:xfrm>
              <a:custGeom>
                <a:rect b="b" l="l" r="r" t="t"/>
                <a:pathLst>
                  <a:path extrusionOk="0" h="214948" w="162155">
                    <a:moveTo>
                      <a:pt x="155014" y="60514"/>
                    </a:moveTo>
                    <a:cubicBezTo>
                      <a:pt x="154330" y="58256"/>
                      <a:pt x="153502" y="56019"/>
                      <a:pt x="152653" y="53762"/>
                    </a:cubicBezTo>
                    <a:cubicBezTo>
                      <a:pt x="147765" y="41230"/>
                      <a:pt x="139997" y="29797"/>
                      <a:pt x="130034" y="21118"/>
                    </a:cubicBezTo>
                    <a:cubicBezTo>
                      <a:pt x="124297" y="15816"/>
                      <a:pt x="117876" y="11321"/>
                      <a:pt x="110792" y="7924"/>
                    </a:cubicBezTo>
                    <a:cubicBezTo>
                      <a:pt x="103357" y="4237"/>
                      <a:pt x="95258" y="1814"/>
                      <a:pt x="86828" y="695"/>
                    </a:cubicBezTo>
                    <a:cubicBezTo>
                      <a:pt x="79392" y="-278"/>
                      <a:pt x="72143" y="-278"/>
                      <a:pt x="65722" y="1006"/>
                    </a:cubicBezTo>
                    <a:cubicBezTo>
                      <a:pt x="44284" y="5501"/>
                      <a:pt x="25891" y="25282"/>
                      <a:pt x="28583" y="46015"/>
                    </a:cubicBezTo>
                    <a:cubicBezTo>
                      <a:pt x="29765" y="54859"/>
                      <a:pt x="34321" y="62896"/>
                      <a:pt x="38546" y="70933"/>
                    </a:cubicBezTo>
                    <a:cubicBezTo>
                      <a:pt x="41756" y="77208"/>
                      <a:pt x="44967" y="83463"/>
                      <a:pt x="46148" y="90216"/>
                    </a:cubicBezTo>
                    <a:cubicBezTo>
                      <a:pt x="48343" y="101794"/>
                      <a:pt x="44801" y="113373"/>
                      <a:pt x="40244" y="124454"/>
                    </a:cubicBezTo>
                    <a:cubicBezTo>
                      <a:pt x="38691" y="128079"/>
                      <a:pt x="37034" y="131704"/>
                      <a:pt x="35461" y="135328"/>
                    </a:cubicBezTo>
                    <a:cubicBezTo>
                      <a:pt x="28646" y="136219"/>
                      <a:pt x="21831" y="137110"/>
                      <a:pt x="14996" y="138000"/>
                    </a:cubicBezTo>
                    <a:cubicBezTo>
                      <a:pt x="11516" y="138456"/>
                      <a:pt x="7726" y="139077"/>
                      <a:pt x="5427" y="141584"/>
                    </a:cubicBezTo>
                    <a:cubicBezTo>
                      <a:pt x="3273" y="143945"/>
                      <a:pt x="3024" y="147321"/>
                      <a:pt x="2900" y="150449"/>
                    </a:cubicBezTo>
                    <a:cubicBezTo>
                      <a:pt x="1926" y="171907"/>
                      <a:pt x="973" y="193366"/>
                      <a:pt x="0" y="214824"/>
                    </a:cubicBezTo>
                    <a:cubicBezTo>
                      <a:pt x="5240" y="214866"/>
                      <a:pt x="10481" y="214907"/>
                      <a:pt x="15721" y="214948"/>
                    </a:cubicBezTo>
                    <a:cubicBezTo>
                      <a:pt x="14043" y="200449"/>
                      <a:pt x="13484" y="185826"/>
                      <a:pt x="14023" y="171244"/>
                    </a:cubicBezTo>
                    <a:cubicBezTo>
                      <a:pt x="14167" y="167143"/>
                      <a:pt x="14519" y="162773"/>
                      <a:pt x="17191" y="159541"/>
                    </a:cubicBezTo>
                    <a:cubicBezTo>
                      <a:pt x="19677" y="156538"/>
                      <a:pt x="23674" y="155151"/>
                      <a:pt x="27486" y="153970"/>
                    </a:cubicBezTo>
                    <a:cubicBezTo>
                      <a:pt x="27817" y="153866"/>
                      <a:pt x="28148" y="153804"/>
                      <a:pt x="28459" y="153701"/>
                    </a:cubicBezTo>
                    <a:cubicBezTo>
                      <a:pt x="25415" y="164326"/>
                      <a:pt x="24524" y="175242"/>
                      <a:pt x="29288" y="185060"/>
                    </a:cubicBezTo>
                    <a:cubicBezTo>
                      <a:pt x="30634" y="187794"/>
                      <a:pt x="32332" y="190362"/>
                      <a:pt x="34362" y="192620"/>
                    </a:cubicBezTo>
                    <a:cubicBezTo>
                      <a:pt x="35874" y="194380"/>
                      <a:pt x="37573" y="195996"/>
                      <a:pt x="39603" y="197446"/>
                    </a:cubicBezTo>
                    <a:cubicBezTo>
                      <a:pt x="45175" y="201630"/>
                      <a:pt x="51761" y="204509"/>
                      <a:pt x="58679" y="205814"/>
                    </a:cubicBezTo>
                    <a:cubicBezTo>
                      <a:pt x="71003" y="208216"/>
                      <a:pt x="84011" y="205980"/>
                      <a:pt x="95651" y="201464"/>
                    </a:cubicBezTo>
                    <a:cubicBezTo>
                      <a:pt x="134487" y="186675"/>
                      <a:pt x="159799" y="147280"/>
                      <a:pt x="161995" y="107407"/>
                    </a:cubicBezTo>
                    <a:cubicBezTo>
                      <a:pt x="162844" y="91500"/>
                      <a:pt x="160296" y="75572"/>
                      <a:pt x="155077" y="604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39"/>
              <p:cNvSpPr/>
              <p:nvPr/>
            </p:nvSpPr>
            <p:spPr>
              <a:xfrm>
                <a:off x="5476120" y="2007143"/>
                <a:ext cx="1139214" cy="1600628"/>
              </a:xfrm>
              <a:custGeom>
                <a:rect b="b" l="l" r="r" t="t"/>
                <a:pathLst>
                  <a:path extrusionOk="0" h="1339438" w="953317">
                    <a:moveTo>
                      <a:pt x="948086" y="1166945"/>
                    </a:moveTo>
                    <a:cubicBezTo>
                      <a:pt x="947588" y="1163175"/>
                      <a:pt x="947092" y="1159426"/>
                      <a:pt x="946594" y="1155656"/>
                    </a:cubicBezTo>
                    <a:cubicBezTo>
                      <a:pt x="940981" y="1115867"/>
                      <a:pt x="934063" y="1073179"/>
                      <a:pt x="922671" y="1033513"/>
                    </a:cubicBezTo>
                    <a:cubicBezTo>
                      <a:pt x="920372" y="1025850"/>
                      <a:pt x="925136" y="1040887"/>
                      <a:pt x="922671" y="1033513"/>
                    </a:cubicBezTo>
                    <a:cubicBezTo>
                      <a:pt x="901399" y="972307"/>
                      <a:pt x="868901" y="889249"/>
                      <a:pt x="837065" y="833241"/>
                    </a:cubicBezTo>
                    <a:cubicBezTo>
                      <a:pt x="813971" y="792292"/>
                      <a:pt x="797152" y="765366"/>
                      <a:pt x="758730" y="720378"/>
                    </a:cubicBezTo>
                    <a:cubicBezTo>
                      <a:pt x="721447" y="676529"/>
                      <a:pt x="675940" y="651362"/>
                      <a:pt x="622998" y="638189"/>
                    </a:cubicBezTo>
                    <a:cubicBezTo>
                      <a:pt x="617551" y="636739"/>
                      <a:pt x="611772" y="635580"/>
                      <a:pt x="606180" y="636160"/>
                    </a:cubicBezTo>
                    <a:cubicBezTo>
                      <a:pt x="604026" y="636304"/>
                      <a:pt x="601726" y="636739"/>
                      <a:pt x="599573" y="637464"/>
                    </a:cubicBezTo>
                    <a:cubicBezTo>
                      <a:pt x="585385" y="641669"/>
                      <a:pt x="572687" y="654097"/>
                      <a:pt x="570886" y="666690"/>
                    </a:cubicBezTo>
                    <a:cubicBezTo>
                      <a:pt x="562911" y="719673"/>
                      <a:pt x="557049" y="772885"/>
                      <a:pt x="552907" y="826179"/>
                    </a:cubicBezTo>
                    <a:cubicBezTo>
                      <a:pt x="539817" y="814869"/>
                      <a:pt x="528735" y="802069"/>
                      <a:pt x="520740" y="788378"/>
                    </a:cubicBezTo>
                    <a:cubicBezTo>
                      <a:pt x="529688" y="791940"/>
                      <a:pt x="541618" y="786907"/>
                      <a:pt x="544042" y="778560"/>
                    </a:cubicBezTo>
                    <a:cubicBezTo>
                      <a:pt x="546134" y="771393"/>
                      <a:pt x="536917" y="761617"/>
                      <a:pt x="528073" y="758593"/>
                    </a:cubicBezTo>
                    <a:cubicBezTo>
                      <a:pt x="535218" y="759256"/>
                      <a:pt x="542819" y="755258"/>
                      <a:pt x="546051" y="749396"/>
                    </a:cubicBezTo>
                    <a:cubicBezTo>
                      <a:pt x="549924" y="742354"/>
                      <a:pt x="548432" y="733779"/>
                      <a:pt x="544311" y="726840"/>
                    </a:cubicBezTo>
                    <a:cubicBezTo>
                      <a:pt x="540210" y="719901"/>
                      <a:pt x="526208" y="711844"/>
                      <a:pt x="519891" y="706355"/>
                    </a:cubicBezTo>
                    <a:cubicBezTo>
                      <a:pt x="533002" y="709669"/>
                      <a:pt x="548329" y="701467"/>
                      <a:pt x="550960" y="689723"/>
                    </a:cubicBezTo>
                    <a:cubicBezTo>
                      <a:pt x="553176" y="679822"/>
                      <a:pt x="540831" y="664163"/>
                      <a:pt x="528777" y="658674"/>
                    </a:cubicBezTo>
                    <a:cubicBezTo>
                      <a:pt x="538822" y="660000"/>
                      <a:pt x="550276" y="654117"/>
                      <a:pt x="552016" y="645066"/>
                    </a:cubicBezTo>
                    <a:cubicBezTo>
                      <a:pt x="553798" y="635766"/>
                      <a:pt x="544125" y="623711"/>
                      <a:pt x="533623" y="621474"/>
                    </a:cubicBezTo>
                    <a:cubicBezTo>
                      <a:pt x="540147" y="620501"/>
                      <a:pt x="546092" y="616006"/>
                      <a:pt x="548246" y="610372"/>
                    </a:cubicBezTo>
                    <a:cubicBezTo>
                      <a:pt x="551063" y="602957"/>
                      <a:pt x="548102" y="594465"/>
                      <a:pt x="542240" y="588561"/>
                    </a:cubicBezTo>
                    <a:cubicBezTo>
                      <a:pt x="536378" y="582658"/>
                      <a:pt x="528093" y="576341"/>
                      <a:pt x="519539" y="574166"/>
                    </a:cubicBezTo>
                    <a:cubicBezTo>
                      <a:pt x="530516" y="574891"/>
                      <a:pt x="541100" y="566295"/>
                      <a:pt x="541163" y="556643"/>
                    </a:cubicBezTo>
                    <a:cubicBezTo>
                      <a:pt x="541224" y="546991"/>
                      <a:pt x="532546" y="534874"/>
                      <a:pt x="521569" y="535495"/>
                    </a:cubicBezTo>
                    <a:cubicBezTo>
                      <a:pt x="533810" y="537235"/>
                      <a:pt x="546714" y="528784"/>
                      <a:pt x="548268" y="517993"/>
                    </a:cubicBezTo>
                    <a:cubicBezTo>
                      <a:pt x="549655" y="508258"/>
                      <a:pt x="541287" y="496949"/>
                      <a:pt x="530558" y="494132"/>
                    </a:cubicBezTo>
                    <a:cubicBezTo>
                      <a:pt x="537393" y="494691"/>
                      <a:pt x="544580" y="490528"/>
                      <a:pt x="547025" y="484708"/>
                    </a:cubicBezTo>
                    <a:cubicBezTo>
                      <a:pt x="549883" y="477872"/>
                      <a:pt x="547025" y="469877"/>
                      <a:pt x="541287" y="464596"/>
                    </a:cubicBezTo>
                    <a:cubicBezTo>
                      <a:pt x="535570" y="459314"/>
                      <a:pt x="521817" y="454757"/>
                      <a:pt x="513656" y="453410"/>
                    </a:cubicBezTo>
                    <a:cubicBezTo>
                      <a:pt x="527699" y="456103"/>
                      <a:pt x="542902" y="445105"/>
                      <a:pt x="542572" y="432491"/>
                    </a:cubicBezTo>
                    <a:cubicBezTo>
                      <a:pt x="542240" y="419876"/>
                      <a:pt x="520491" y="406330"/>
                      <a:pt x="506613" y="409582"/>
                    </a:cubicBezTo>
                    <a:cubicBezTo>
                      <a:pt x="506862" y="346284"/>
                      <a:pt x="501829" y="282489"/>
                      <a:pt x="491389" y="219915"/>
                    </a:cubicBezTo>
                    <a:cubicBezTo>
                      <a:pt x="475483" y="124492"/>
                      <a:pt x="428175" y="21901"/>
                      <a:pt x="313405" y="3612"/>
                    </a:cubicBezTo>
                    <a:cubicBezTo>
                      <a:pt x="194348" y="-15340"/>
                      <a:pt x="98634" y="44023"/>
                      <a:pt x="0" y="94748"/>
                    </a:cubicBezTo>
                    <a:cubicBezTo>
                      <a:pt x="10522" y="100920"/>
                      <a:pt x="14914" y="125797"/>
                      <a:pt x="25435" y="131969"/>
                    </a:cubicBezTo>
                    <a:cubicBezTo>
                      <a:pt x="118415" y="92573"/>
                      <a:pt x="250065" y="33086"/>
                      <a:pt x="347312" y="83853"/>
                    </a:cubicBezTo>
                    <a:cubicBezTo>
                      <a:pt x="417611" y="120556"/>
                      <a:pt x="454003" y="295061"/>
                      <a:pt x="450482" y="410079"/>
                    </a:cubicBezTo>
                    <a:cubicBezTo>
                      <a:pt x="436583" y="409499"/>
                      <a:pt x="420511" y="421202"/>
                      <a:pt x="422064" y="433340"/>
                    </a:cubicBezTo>
                    <a:cubicBezTo>
                      <a:pt x="423618" y="445478"/>
                      <a:pt x="439090" y="454653"/>
                      <a:pt x="452512" y="451381"/>
                    </a:cubicBezTo>
                    <a:cubicBezTo>
                      <a:pt x="439297" y="451857"/>
                      <a:pt x="422624" y="463850"/>
                      <a:pt x="424136" y="475366"/>
                    </a:cubicBezTo>
                    <a:cubicBezTo>
                      <a:pt x="425399" y="485122"/>
                      <a:pt x="435589" y="492993"/>
                      <a:pt x="446568" y="493925"/>
                    </a:cubicBezTo>
                    <a:cubicBezTo>
                      <a:pt x="433063" y="496100"/>
                      <a:pt x="417736" y="510122"/>
                      <a:pt x="417694" y="521265"/>
                    </a:cubicBezTo>
                    <a:cubicBezTo>
                      <a:pt x="417653" y="534128"/>
                      <a:pt x="432587" y="545355"/>
                      <a:pt x="447044" y="543346"/>
                    </a:cubicBezTo>
                    <a:cubicBezTo>
                      <a:pt x="435672" y="543718"/>
                      <a:pt x="422106" y="552646"/>
                      <a:pt x="423120" y="562588"/>
                    </a:cubicBezTo>
                    <a:cubicBezTo>
                      <a:pt x="423991" y="571100"/>
                      <a:pt x="432669" y="578205"/>
                      <a:pt x="442218" y="579200"/>
                    </a:cubicBezTo>
                    <a:cubicBezTo>
                      <a:pt x="432047" y="580007"/>
                      <a:pt x="421898" y="586221"/>
                      <a:pt x="420594" y="594920"/>
                    </a:cubicBezTo>
                    <a:cubicBezTo>
                      <a:pt x="419102" y="605008"/>
                      <a:pt x="428071" y="615385"/>
                      <a:pt x="439526" y="616855"/>
                    </a:cubicBezTo>
                    <a:cubicBezTo>
                      <a:pt x="426891" y="618926"/>
                      <a:pt x="418357" y="625596"/>
                      <a:pt x="418978" y="636843"/>
                    </a:cubicBezTo>
                    <a:cubicBezTo>
                      <a:pt x="419475" y="645977"/>
                      <a:pt x="426891" y="654283"/>
                      <a:pt x="436501" y="657639"/>
                    </a:cubicBezTo>
                    <a:cubicBezTo>
                      <a:pt x="429624" y="657990"/>
                      <a:pt x="421940" y="662837"/>
                      <a:pt x="418688" y="668140"/>
                    </a:cubicBezTo>
                    <a:cubicBezTo>
                      <a:pt x="414234" y="675369"/>
                      <a:pt x="416513" y="684835"/>
                      <a:pt x="422644" y="691048"/>
                    </a:cubicBezTo>
                    <a:cubicBezTo>
                      <a:pt x="427429" y="695895"/>
                      <a:pt x="434160" y="698898"/>
                      <a:pt x="441307" y="700493"/>
                    </a:cubicBezTo>
                    <a:cubicBezTo>
                      <a:pt x="434077" y="700493"/>
                      <a:pt x="425938" y="704304"/>
                      <a:pt x="423349" y="709793"/>
                    </a:cubicBezTo>
                    <a:cubicBezTo>
                      <a:pt x="419993" y="716919"/>
                      <a:pt x="422685" y="725473"/>
                      <a:pt x="428485" y="731273"/>
                    </a:cubicBezTo>
                    <a:cubicBezTo>
                      <a:pt x="434264" y="737072"/>
                      <a:pt x="442653" y="740427"/>
                      <a:pt x="451165" y="742313"/>
                    </a:cubicBezTo>
                    <a:cubicBezTo>
                      <a:pt x="441658" y="741463"/>
                      <a:pt x="427015" y="746289"/>
                      <a:pt x="425813" y="754595"/>
                    </a:cubicBezTo>
                    <a:cubicBezTo>
                      <a:pt x="424612" y="762922"/>
                      <a:pt x="429480" y="771207"/>
                      <a:pt x="436397" y="777007"/>
                    </a:cubicBezTo>
                    <a:cubicBezTo>
                      <a:pt x="443315" y="782785"/>
                      <a:pt x="452118" y="786493"/>
                      <a:pt x="460798" y="789993"/>
                    </a:cubicBezTo>
                    <a:cubicBezTo>
                      <a:pt x="445449" y="811514"/>
                      <a:pt x="425254" y="829824"/>
                      <a:pt x="401725" y="843660"/>
                    </a:cubicBezTo>
                    <a:cubicBezTo>
                      <a:pt x="397582" y="784484"/>
                      <a:pt x="391078" y="725452"/>
                      <a:pt x="382254" y="666670"/>
                    </a:cubicBezTo>
                    <a:cubicBezTo>
                      <a:pt x="380929" y="657846"/>
                      <a:pt x="374342" y="649167"/>
                      <a:pt x="365767" y="643223"/>
                    </a:cubicBezTo>
                    <a:cubicBezTo>
                      <a:pt x="360154" y="639308"/>
                      <a:pt x="353567" y="636718"/>
                      <a:pt x="347125" y="636139"/>
                    </a:cubicBezTo>
                    <a:cubicBezTo>
                      <a:pt x="341346" y="635559"/>
                      <a:pt x="335754" y="636718"/>
                      <a:pt x="330141" y="638169"/>
                    </a:cubicBezTo>
                    <a:cubicBezTo>
                      <a:pt x="277365" y="651342"/>
                      <a:pt x="231673" y="676508"/>
                      <a:pt x="194410" y="720357"/>
                    </a:cubicBezTo>
                    <a:cubicBezTo>
                      <a:pt x="155988" y="765366"/>
                      <a:pt x="139169" y="792272"/>
                      <a:pt x="116074" y="833221"/>
                    </a:cubicBezTo>
                    <a:cubicBezTo>
                      <a:pt x="88858" y="881129"/>
                      <a:pt x="66260" y="932352"/>
                      <a:pt x="47142" y="984590"/>
                    </a:cubicBezTo>
                    <a:cubicBezTo>
                      <a:pt x="44015" y="993414"/>
                      <a:pt x="40866" y="1002237"/>
                      <a:pt x="37739" y="1011082"/>
                    </a:cubicBezTo>
                    <a:cubicBezTo>
                      <a:pt x="21914" y="1056815"/>
                      <a:pt x="13339" y="1108183"/>
                      <a:pt x="6566" y="1155636"/>
                    </a:cubicBezTo>
                    <a:cubicBezTo>
                      <a:pt x="6069" y="1159406"/>
                      <a:pt x="5572" y="1163155"/>
                      <a:pt x="5075" y="1166925"/>
                    </a:cubicBezTo>
                    <a:cubicBezTo>
                      <a:pt x="-704" y="1209324"/>
                      <a:pt x="-5323" y="1255347"/>
                      <a:pt x="13484" y="1294991"/>
                    </a:cubicBezTo>
                    <a:cubicBezTo>
                      <a:pt x="13981" y="1295862"/>
                      <a:pt x="14313" y="1296876"/>
                      <a:pt x="14975" y="1297746"/>
                    </a:cubicBezTo>
                    <a:cubicBezTo>
                      <a:pt x="15969" y="1300066"/>
                      <a:pt x="17108" y="1302241"/>
                      <a:pt x="18434" y="1304395"/>
                    </a:cubicBezTo>
                    <a:cubicBezTo>
                      <a:pt x="28170" y="1320738"/>
                      <a:pt x="43993" y="1335651"/>
                      <a:pt x="64458" y="1338841"/>
                    </a:cubicBezTo>
                    <a:cubicBezTo>
                      <a:pt x="88858" y="1342465"/>
                      <a:pt x="111787" y="1329002"/>
                      <a:pt x="130429" y="1314959"/>
                    </a:cubicBezTo>
                    <a:cubicBezTo>
                      <a:pt x="151535" y="1298886"/>
                      <a:pt x="171005" y="1281093"/>
                      <a:pt x="188155" y="1261851"/>
                    </a:cubicBezTo>
                    <a:cubicBezTo>
                      <a:pt x="196896" y="1252157"/>
                      <a:pt x="205471" y="1241739"/>
                      <a:pt x="217836" y="1235795"/>
                    </a:cubicBezTo>
                    <a:cubicBezTo>
                      <a:pt x="230368" y="1229870"/>
                      <a:pt x="244887" y="1229145"/>
                      <a:pt x="259076" y="1228421"/>
                    </a:cubicBezTo>
                    <a:cubicBezTo>
                      <a:pt x="294370" y="1226681"/>
                      <a:pt x="324880" y="1231175"/>
                      <a:pt x="360671" y="1217422"/>
                    </a:cubicBezTo>
                    <a:cubicBezTo>
                      <a:pt x="380783" y="1209758"/>
                      <a:pt x="388054" y="1194265"/>
                      <a:pt x="394309" y="1181382"/>
                    </a:cubicBezTo>
                    <a:cubicBezTo>
                      <a:pt x="399922" y="1169803"/>
                      <a:pt x="401393" y="1157065"/>
                      <a:pt x="402387" y="1144327"/>
                    </a:cubicBezTo>
                    <a:cubicBezTo>
                      <a:pt x="402553" y="1143022"/>
                      <a:pt x="402553" y="1141572"/>
                      <a:pt x="402719" y="1140122"/>
                    </a:cubicBezTo>
                    <a:cubicBezTo>
                      <a:pt x="404189" y="1117007"/>
                      <a:pt x="405184" y="1093871"/>
                      <a:pt x="405929" y="1070734"/>
                    </a:cubicBezTo>
                    <a:cubicBezTo>
                      <a:pt x="450213" y="1029578"/>
                      <a:pt x="478838" y="974689"/>
                      <a:pt x="484596" y="918557"/>
                    </a:cubicBezTo>
                    <a:cubicBezTo>
                      <a:pt x="493772" y="965327"/>
                      <a:pt x="515458" y="1010066"/>
                      <a:pt x="546900" y="1048675"/>
                    </a:cubicBezTo>
                    <a:cubicBezTo>
                      <a:pt x="547584" y="1079185"/>
                      <a:pt x="548702" y="1109674"/>
                      <a:pt x="550649" y="1140122"/>
                    </a:cubicBezTo>
                    <a:cubicBezTo>
                      <a:pt x="550815" y="1141717"/>
                      <a:pt x="550815" y="1143312"/>
                      <a:pt x="550980" y="1144907"/>
                    </a:cubicBezTo>
                    <a:cubicBezTo>
                      <a:pt x="551809" y="1157500"/>
                      <a:pt x="553280" y="1169949"/>
                      <a:pt x="558893" y="1181382"/>
                    </a:cubicBezTo>
                    <a:cubicBezTo>
                      <a:pt x="565169" y="1194265"/>
                      <a:pt x="572418" y="1209738"/>
                      <a:pt x="592696" y="1217422"/>
                    </a:cubicBezTo>
                    <a:cubicBezTo>
                      <a:pt x="628322" y="1231175"/>
                      <a:pt x="658832" y="1226681"/>
                      <a:pt x="694127" y="1228421"/>
                    </a:cubicBezTo>
                    <a:cubicBezTo>
                      <a:pt x="708315" y="1229145"/>
                      <a:pt x="722979" y="1229870"/>
                      <a:pt x="735365" y="1235795"/>
                    </a:cubicBezTo>
                    <a:cubicBezTo>
                      <a:pt x="747731" y="1241718"/>
                      <a:pt x="756307" y="1252137"/>
                      <a:pt x="765047" y="1261851"/>
                    </a:cubicBezTo>
                    <a:cubicBezTo>
                      <a:pt x="782363" y="1281093"/>
                      <a:pt x="801667" y="1298886"/>
                      <a:pt x="822774" y="1314959"/>
                    </a:cubicBezTo>
                    <a:cubicBezTo>
                      <a:pt x="841415" y="1329002"/>
                      <a:pt x="864489" y="1342445"/>
                      <a:pt x="888744" y="1338841"/>
                    </a:cubicBezTo>
                    <a:cubicBezTo>
                      <a:pt x="897982" y="1337390"/>
                      <a:pt x="906225" y="1333621"/>
                      <a:pt x="913309" y="1328422"/>
                    </a:cubicBezTo>
                    <a:cubicBezTo>
                      <a:pt x="922215" y="1322063"/>
                      <a:pt x="929465" y="1313508"/>
                      <a:pt x="934747" y="1304395"/>
                    </a:cubicBezTo>
                    <a:cubicBezTo>
                      <a:pt x="936569" y="1301350"/>
                      <a:pt x="938372" y="1298181"/>
                      <a:pt x="939862" y="1294991"/>
                    </a:cubicBezTo>
                    <a:cubicBezTo>
                      <a:pt x="958670" y="1255347"/>
                      <a:pt x="954051" y="1209324"/>
                      <a:pt x="948106" y="1166925"/>
                    </a:cubicBezTo>
                    <a:close/>
                    <a:moveTo>
                      <a:pt x="406923" y="1026616"/>
                    </a:moveTo>
                    <a:cubicBezTo>
                      <a:pt x="407586" y="973405"/>
                      <a:pt x="406198" y="920194"/>
                      <a:pt x="403029" y="867045"/>
                    </a:cubicBezTo>
                    <a:cubicBezTo>
                      <a:pt x="418543" y="861659"/>
                      <a:pt x="433725" y="855570"/>
                      <a:pt x="447975" y="848714"/>
                    </a:cubicBezTo>
                    <a:cubicBezTo>
                      <a:pt x="453589" y="909837"/>
                      <a:pt x="438759" y="972079"/>
                      <a:pt x="406923" y="1026616"/>
                    </a:cubicBezTo>
                    <a:close/>
                    <a:moveTo>
                      <a:pt x="508643" y="837591"/>
                    </a:moveTo>
                    <a:cubicBezTo>
                      <a:pt x="521879" y="845835"/>
                      <a:pt x="535985" y="853022"/>
                      <a:pt x="550608" y="859195"/>
                    </a:cubicBezTo>
                    <a:cubicBezTo>
                      <a:pt x="547604" y="907269"/>
                      <a:pt x="546175" y="955385"/>
                      <a:pt x="546278" y="1003521"/>
                    </a:cubicBezTo>
                    <a:cubicBezTo>
                      <a:pt x="516286" y="952133"/>
                      <a:pt x="501311" y="893516"/>
                      <a:pt x="508643" y="83759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39"/>
              <p:cNvSpPr/>
              <p:nvPr/>
            </p:nvSpPr>
            <p:spPr>
              <a:xfrm>
                <a:off x="5789011" y="2894977"/>
                <a:ext cx="547764" cy="887705"/>
              </a:xfrm>
              <a:custGeom>
                <a:rect b="b" l="l" r="r" t="t"/>
                <a:pathLst>
                  <a:path extrusionOk="0" h="742849" w="458380">
                    <a:moveTo>
                      <a:pt x="453783" y="341575"/>
                    </a:moveTo>
                    <a:cubicBezTo>
                      <a:pt x="454735" y="364400"/>
                      <a:pt x="454591" y="387101"/>
                      <a:pt x="453244" y="409802"/>
                    </a:cubicBezTo>
                    <a:cubicBezTo>
                      <a:pt x="451753" y="433664"/>
                      <a:pt x="449039" y="457400"/>
                      <a:pt x="445124" y="481013"/>
                    </a:cubicBezTo>
                    <a:cubicBezTo>
                      <a:pt x="439988" y="511067"/>
                      <a:pt x="432117" y="542157"/>
                      <a:pt x="411134" y="564982"/>
                    </a:cubicBezTo>
                    <a:cubicBezTo>
                      <a:pt x="383235" y="595430"/>
                      <a:pt x="338536" y="605228"/>
                      <a:pt x="296945" y="613223"/>
                    </a:cubicBezTo>
                    <a:cubicBezTo>
                      <a:pt x="294231" y="655394"/>
                      <a:pt x="293838" y="698870"/>
                      <a:pt x="296407" y="741062"/>
                    </a:cubicBezTo>
                    <a:cubicBezTo>
                      <a:pt x="271882" y="745453"/>
                      <a:pt x="245888" y="741704"/>
                      <a:pt x="223808" y="730353"/>
                    </a:cubicBezTo>
                    <a:cubicBezTo>
                      <a:pt x="223808" y="677846"/>
                      <a:pt x="226915" y="628322"/>
                      <a:pt x="226915" y="575815"/>
                    </a:cubicBezTo>
                    <a:cubicBezTo>
                      <a:pt x="213783" y="569229"/>
                      <a:pt x="198601" y="566267"/>
                      <a:pt x="183853" y="567054"/>
                    </a:cubicBezTo>
                    <a:cubicBezTo>
                      <a:pt x="183708" y="571052"/>
                      <a:pt x="183708" y="575049"/>
                      <a:pt x="183708" y="579047"/>
                    </a:cubicBezTo>
                    <a:cubicBezTo>
                      <a:pt x="183294" y="611172"/>
                      <a:pt x="184661" y="643152"/>
                      <a:pt x="186815" y="675154"/>
                    </a:cubicBezTo>
                    <a:cubicBezTo>
                      <a:pt x="163389" y="676314"/>
                      <a:pt x="139279" y="677743"/>
                      <a:pt x="115854" y="676708"/>
                    </a:cubicBezTo>
                    <a:cubicBezTo>
                      <a:pt x="115854" y="673994"/>
                      <a:pt x="115854" y="671281"/>
                      <a:pt x="115708" y="668712"/>
                    </a:cubicBezTo>
                    <a:cubicBezTo>
                      <a:pt x="114631" y="603446"/>
                      <a:pt x="107713" y="546942"/>
                      <a:pt x="118961" y="482566"/>
                    </a:cubicBezTo>
                    <a:cubicBezTo>
                      <a:pt x="119374" y="479977"/>
                      <a:pt x="119374" y="477658"/>
                      <a:pt x="119105" y="475483"/>
                    </a:cubicBezTo>
                    <a:cubicBezTo>
                      <a:pt x="116931" y="462206"/>
                      <a:pt x="101355" y="454459"/>
                      <a:pt x="84702" y="446464"/>
                    </a:cubicBezTo>
                    <a:cubicBezTo>
                      <a:pt x="71425" y="440146"/>
                      <a:pt x="57340" y="433830"/>
                      <a:pt x="48951" y="424529"/>
                    </a:cubicBezTo>
                    <a:cubicBezTo>
                      <a:pt x="37435" y="411894"/>
                      <a:pt x="32153" y="395511"/>
                      <a:pt x="27410" y="379376"/>
                    </a:cubicBezTo>
                    <a:cubicBezTo>
                      <a:pt x="20781" y="356550"/>
                      <a:pt x="14547" y="333455"/>
                      <a:pt x="8727" y="310360"/>
                    </a:cubicBezTo>
                    <a:cubicBezTo>
                      <a:pt x="2223" y="284055"/>
                      <a:pt x="-3742" y="256569"/>
                      <a:pt x="2906" y="230388"/>
                    </a:cubicBezTo>
                    <a:cubicBezTo>
                      <a:pt x="9142" y="205367"/>
                      <a:pt x="25939" y="184220"/>
                      <a:pt x="42323" y="163838"/>
                    </a:cubicBezTo>
                    <a:cubicBezTo>
                      <a:pt x="56139" y="146812"/>
                      <a:pt x="71031" y="128875"/>
                      <a:pt x="92158" y="121646"/>
                    </a:cubicBezTo>
                    <a:cubicBezTo>
                      <a:pt x="113430" y="114417"/>
                      <a:pt x="142283" y="123324"/>
                      <a:pt x="146736" y="144348"/>
                    </a:cubicBezTo>
                    <a:lnTo>
                      <a:pt x="142532" y="146543"/>
                    </a:lnTo>
                    <a:cubicBezTo>
                      <a:pt x="137395" y="159965"/>
                      <a:pt x="139963" y="175831"/>
                      <a:pt x="149305" y="187036"/>
                    </a:cubicBezTo>
                    <a:cubicBezTo>
                      <a:pt x="158646" y="198263"/>
                      <a:pt x="174222" y="204456"/>
                      <a:pt x="189135" y="202778"/>
                    </a:cubicBezTo>
                    <a:cubicBezTo>
                      <a:pt x="189404" y="200065"/>
                      <a:pt x="189819" y="197351"/>
                      <a:pt x="190212" y="194514"/>
                    </a:cubicBezTo>
                    <a:cubicBezTo>
                      <a:pt x="192511" y="177488"/>
                      <a:pt x="195763" y="160338"/>
                      <a:pt x="204836" y="145507"/>
                    </a:cubicBezTo>
                    <a:cubicBezTo>
                      <a:pt x="209848" y="137388"/>
                      <a:pt x="216476" y="130284"/>
                      <a:pt x="222980" y="123324"/>
                    </a:cubicBezTo>
                    <a:cubicBezTo>
                      <a:pt x="261589" y="82168"/>
                      <a:pt x="300052" y="41157"/>
                      <a:pt x="338661" y="0"/>
                    </a:cubicBezTo>
                    <a:cubicBezTo>
                      <a:pt x="351668" y="1802"/>
                      <a:pt x="363454" y="6711"/>
                      <a:pt x="373064" y="15224"/>
                    </a:cubicBezTo>
                    <a:cubicBezTo>
                      <a:pt x="361424" y="45403"/>
                      <a:pt x="343673" y="75726"/>
                      <a:pt x="324162" y="101907"/>
                    </a:cubicBezTo>
                    <a:cubicBezTo>
                      <a:pt x="316974" y="111704"/>
                      <a:pt x="309124" y="121522"/>
                      <a:pt x="305872" y="133121"/>
                    </a:cubicBezTo>
                    <a:cubicBezTo>
                      <a:pt x="302765" y="144596"/>
                      <a:pt x="305748" y="158784"/>
                      <a:pt x="316436" y="164978"/>
                    </a:cubicBezTo>
                    <a:cubicBezTo>
                      <a:pt x="352331" y="136083"/>
                      <a:pt x="393633" y="113382"/>
                      <a:pt x="437792" y="98158"/>
                    </a:cubicBezTo>
                    <a:cubicBezTo>
                      <a:pt x="447403" y="104993"/>
                      <a:pt x="453368" y="113776"/>
                      <a:pt x="458380" y="124214"/>
                    </a:cubicBezTo>
                    <a:cubicBezTo>
                      <a:pt x="428844" y="152074"/>
                      <a:pt x="396346" y="174899"/>
                      <a:pt x="360036" y="194265"/>
                    </a:cubicBezTo>
                    <a:cubicBezTo>
                      <a:pt x="361797" y="220570"/>
                      <a:pt x="395787" y="230388"/>
                      <a:pt x="417472" y="246772"/>
                    </a:cubicBezTo>
                    <a:cubicBezTo>
                      <a:pt x="445911" y="268438"/>
                      <a:pt x="452291" y="306881"/>
                      <a:pt x="453783" y="34157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39"/>
              <p:cNvSpPr/>
              <p:nvPr/>
            </p:nvSpPr>
            <p:spPr>
              <a:xfrm>
                <a:off x="6167777" y="3180048"/>
                <a:ext cx="139615" cy="209848"/>
              </a:xfrm>
              <a:custGeom>
                <a:rect b="b" l="l" r="r" t="t"/>
                <a:pathLst>
                  <a:path extrusionOk="0" h="175605" w="116833">
                    <a:moveTo>
                      <a:pt x="98996" y="175605"/>
                    </a:moveTo>
                    <a:cubicBezTo>
                      <a:pt x="98996" y="175605"/>
                      <a:pt x="141230" y="91201"/>
                      <a:pt x="95724" y="35235"/>
                    </a:cubicBezTo>
                    <a:cubicBezTo>
                      <a:pt x="60885" y="-7620"/>
                      <a:pt x="14737" y="-3685"/>
                      <a:pt x="3241" y="7252"/>
                    </a:cubicBezTo>
                    <a:cubicBezTo>
                      <a:pt x="-12313" y="22062"/>
                      <a:pt x="31059" y="24029"/>
                      <a:pt x="70661" y="60753"/>
                    </a:cubicBezTo>
                    <a:cubicBezTo>
                      <a:pt x="110264" y="97477"/>
                      <a:pt x="98996" y="175605"/>
                      <a:pt x="98996" y="175605"/>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39"/>
              <p:cNvSpPr/>
              <p:nvPr/>
            </p:nvSpPr>
            <p:spPr>
              <a:xfrm>
                <a:off x="5890162" y="3384365"/>
                <a:ext cx="440406" cy="397990"/>
              </a:xfrm>
              <a:custGeom>
                <a:rect b="b" l="l" r="r" t="t"/>
                <a:pathLst>
                  <a:path extrusionOk="0" h="333046" w="368541">
                    <a:moveTo>
                      <a:pt x="368542" y="0"/>
                    </a:moveTo>
                    <a:cubicBezTo>
                      <a:pt x="367051" y="23861"/>
                      <a:pt x="364338" y="47598"/>
                      <a:pt x="360423" y="71210"/>
                    </a:cubicBezTo>
                    <a:cubicBezTo>
                      <a:pt x="355286" y="101265"/>
                      <a:pt x="347415" y="132354"/>
                      <a:pt x="326433" y="155180"/>
                    </a:cubicBezTo>
                    <a:cubicBezTo>
                      <a:pt x="298533" y="185628"/>
                      <a:pt x="253835" y="195425"/>
                      <a:pt x="212243" y="203420"/>
                    </a:cubicBezTo>
                    <a:cubicBezTo>
                      <a:pt x="209530" y="245592"/>
                      <a:pt x="209136" y="289068"/>
                      <a:pt x="211705" y="331259"/>
                    </a:cubicBezTo>
                    <a:cubicBezTo>
                      <a:pt x="187181" y="335651"/>
                      <a:pt x="161186" y="331902"/>
                      <a:pt x="139106" y="320551"/>
                    </a:cubicBezTo>
                    <a:cubicBezTo>
                      <a:pt x="139106" y="268044"/>
                      <a:pt x="142213" y="218520"/>
                      <a:pt x="142213" y="166013"/>
                    </a:cubicBezTo>
                    <a:cubicBezTo>
                      <a:pt x="129082" y="159426"/>
                      <a:pt x="113899" y="156464"/>
                      <a:pt x="99151" y="157251"/>
                    </a:cubicBezTo>
                    <a:cubicBezTo>
                      <a:pt x="99007" y="161249"/>
                      <a:pt x="99007" y="165247"/>
                      <a:pt x="99007" y="169244"/>
                    </a:cubicBezTo>
                    <a:cubicBezTo>
                      <a:pt x="98592" y="201370"/>
                      <a:pt x="99959" y="233350"/>
                      <a:pt x="102114" y="265352"/>
                    </a:cubicBezTo>
                    <a:cubicBezTo>
                      <a:pt x="78687" y="266511"/>
                      <a:pt x="54577" y="267941"/>
                      <a:pt x="31152" y="266905"/>
                    </a:cubicBezTo>
                    <a:cubicBezTo>
                      <a:pt x="31152" y="264192"/>
                      <a:pt x="31152" y="261478"/>
                      <a:pt x="31006" y="258910"/>
                    </a:cubicBezTo>
                    <a:cubicBezTo>
                      <a:pt x="29929" y="193644"/>
                      <a:pt x="23012" y="137139"/>
                      <a:pt x="34259" y="72764"/>
                    </a:cubicBezTo>
                    <a:cubicBezTo>
                      <a:pt x="34673" y="70175"/>
                      <a:pt x="34673" y="67855"/>
                      <a:pt x="34404" y="65680"/>
                    </a:cubicBezTo>
                    <a:cubicBezTo>
                      <a:pt x="32229" y="52403"/>
                      <a:pt x="16653" y="44657"/>
                      <a:pt x="0" y="36662"/>
                    </a:cubicBezTo>
                    <a:cubicBezTo>
                      <a:pt x="9487" y="29184"/>
                      <a:pt x="21002" y="24545"/>
                      <a:pt x="33182" y="24793"/>
                    </a:cubicBezTo>
                    <a:cubicBezTo>
                      <a:pt x="33327" y="86704"/>
                      <a:pt x="89520" y="141137"/>
                      <a:pt x="153730" y="151079"/>
                    </a:cubicBezTo>
                    <a:cubicBezTo>
                      <a:pt x="217939" y="160876"/>
                      <a:pt x="284572" y="130946"/>
                      <a:pt x="325750" y="83099"/>
                    </a:cubicBezTo>
                    <a:cubicBezTo>
                      <a:pt x="346607" y="58969"/>
                      <a:pt x="360837" y="30344"/>
                      <a:pt x="368542" y="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39"/>
              <p:cNvSpPr/>
              <p:nvPr/>
            </p:nvSpPr>
            <p:spPr>
              <a:xfrm>
                <a:off x="5789037" y="3037315"/>
                <a:ext cx="290695" cy="535640"/>
              </a:xfrm>
              <a:custGeom>
                <a:rect b="b" l="l" r="r" t="t"/>
                <a:pathLst>
                  <a:path extrusionOk="0" h="448234" w="243259">
                    <a:moveTo>
                      <a:pt x="240171" y="181911"/>
                    </a:moveTo>
                    <a:cubicBezTo>
                      <a:pt x="238266" y="187586"/>
                      <a:pt x="235697" y="192868"/>
                      <a:pt x="232445" y="197777"/>
                    </a:cubicBezTo>
                    <a:cubicBezTo>
                      <a:pt x="232445" y="197901"/>
                      <a:pt x="232300" y="198026"/>
                      <a:pt x="232176" y="198026"/>
                    </a:cubicBezTo>
                    <a:cubicBezTo>
                      <a:pt x="213224" y="228080"/>
                      <a:pt x="173538" y="246390"/>
                      <a:pt x="155788" y="278515"/>
                    </a:cubicBezTo>
                    <a:cubicBezTo>
                      <a:pt x="137912" y="310890"/>
                      <a:pt x="169747" y="424147"/>
                      <a:pt x="183832" y="447884"/>
                    </a:cubicBezTo>
                    <a:cubicBezTo>
                      <a:pt x="183687" y="451882"/>
                      <a:pt x="128571" y="421703"/>
                      <a:pt x="119084" y="356292"/>
                    </a:cubicBezTo>
                    <a:cubicBezTo>
                      <a:pt x="115149" y="332431"/>
                      <a:pt x="68027" y="326238"/>
                      <a:pt x="48930" y="305339"/>
                    </a:cubicBezTo>
                    <a:cubicBezTo>
                      <a:pt x="40935" y="296577"/>
                      <a:pt x="35923" y="285868"/>
                      <a:pt x="32008" y="274767"/>
                    </a:cubicBezTo>
                    <a:cubicBezTo>
                      <a:pt x="30247" y="270003"/>
                      <a:pt x="28901" y="265093"/>
                      <a:pt x="27409" y="260185"/>
                    </a:cubicBezTo>
                    <a:cubicBezTo>
                      <a:pt x="20781" y="237359"/>
                      <a:pt x="14546" y="214264"/>
                      <a:pt x="8727" y="191170"/>
                    </a:cubicBezTo>
                    <a:cubicBezTo>
                      <a:pt x="2223" y="164865"/>
                      <a:pt x="-3742" y="137379"/>
                      <a:pt x="2906" y="111197"/>
                    </a:cubicBezTo>
                    <a:cubicBezTo>
                      <a:pt x="9141" y="86177"/>
                      <a:pt x="25938" y="65008"/>
                      <a:pt x="42322" y="44647"/>
                    </a:cubicBezTo>
                    <a:cubicBezTo>
                      <a:pt x="56138" y="27622"/>
                      <a:pt x="71030" y="9684"/>
                      <a:pt x="92158" y="2476"/>
                    </a:cubicBezTo>
                    <a:cubicBezTo>
                      <a:pt x="113430" y="-4753"/>
                      <a:pt x="142262" y="4154"/>
                      <a:pt x="146736" y="25178"/>
                    </a:cubicBezTo>
                    <a:lnTo>
                      <a:pt x="142531" y="27373"/>
                    </a:lnTo>
                    <a:cubicBezTo>
                      <a:pt x="137374" y="40795"/>
                      <a:pt x="139963" y="56661"/>
                      <a:pt x="149304" y="67866"/>
                    </a:cubicBezTo>
                    <a:cubicBezTo>
                      <a:pt x="158646" y="79093"/>
                      <a:pt x="174222" y="85286"/>
                      <a:pt x="189114" y="83608"/>
                    </a:cubicBezTo>
                    <a:cubicBezTo>
                      <a:pt x="189383" y="80895"/>
                      <a:pt x="213762" y="95207"/>
                      <a:pt x="222980" y="107345"/>
                    </a:cubicBezTo>
                    <a:cubicBezTo>
                      <a:pt x="239238" y="128638"/>
                      <a:pt x="248436" y="156745"/>
                      <a:pt x="240171" y="18189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39"/>
              <p:cNvSpPr/>
              <p:nvPr/>
            </p:nvSpPr>
            <p:spPr>
              <a:xfrm>
                <a:off x="5812115" y="3070563"/>
                <a:ext cx="99889" cy="214483"/>
              </a:xfrm>
              <a:custGeom>
                <a:rect b="b" l="l" r="r" t="t"/>
                <a:pathLst>
                  <a:path extrusionOk="0" h="179484" w="83589">
                    <a:moveTo>
                      <a:pt x="65333" y="692"/>
                    </a:moveTo>
                    <a:cubicBezTo>
                      <a:pt x="42923" y="4275"/>
                      <a:pt x="17218" y="46467"/>
                      <a:pt x="6758" y="72773"/>
                    </a:cubicBezTo>
                    <a:cubicBezTo>
                      <a:pt x="-12340" y="120826"/>
                      <a:pt x="15105" y="179485"/>
                      <a:pt x="15105" y="179485"/>
                    </a:cubicBezTo>
                    <a:cubicBezTo>
                      <a:pt x="15105" y="179485"/>
                      <a:pt x="12144" y="108109"/>
                      <a:pt x="45719" y="65730"/>
                    </a:cubicBezTo>
                    <a:cubicBezTo>
                      <a:pt x="68565" y="36898"/>
                      <a:pt x="106387" y="-5874"/>
                      <a:pt x="65333" y="671"/>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39"/>
              <p:cNvSpPr/>
              <p:nvPr/>
            </p:nvSpPr>
            <p:spPr>
              <a:xfrm>
                <a:off x="5827260" y="3273798"/>
                <a:ext cx="239225" cy="298999"/>
              </a:xfrm>
              <a:custGeom>
                <a:rect b="b" l="l" r="r" t="t"/>
                <a:pathLst>
                  <a:path extrusionOk="0" h="250208" w="200188">
                    <a:moveTo>
                      <a:pt x="123780" y="80490"/>
                    </a:moveTo>
                    <a:cubicBezTo>
                      <a:pt x="105904" y="112864"/>
                      <a:pt x="137740" y="226121"/>
                      <a:pt x="151824" y="249858"/>
                    </a:cubicBezTo>
                    <a:cubicBezTo>
                      <a:pt x="151680" y="253856"/>
                      <a:pt x="96563" y="223677"/>
                      <a:pt x="87077" y="158266"/>
                    </a:cubicBezTo>
                    <a:cubicBezTo>
                      <a:pt x="83141" y="134405"/>
                      <a:pt x="36020" y="128212"/>
                      <a:pt x="16922" y="107313"/>
                    </a:cubicBezTo>
                    <a:cubicBezTo>
                      <a:pt x="8927" y="98551"/>
                      <a:pt x="3915" y="87843"/>
                      <a:pt x="0" y="76741"/>
                    </a:cubicBezTo>
                    <a:cubicBezTo>
                      <a:pt x="11516" y="85254"/>
                      <a:pt x="25871" y="91965"/>
                      <a:pt x="43062" y="92607"/>
                    </a:cubicBezTo>
                    <a:cubicBezTo>
                      <a:pt x="78688" y="93891"/>
                      <a:pt x="158453" y="43455"/>
                      <a:pt x="200189" y="0"/>
                    </a:cubicBezTo>
                    <a:cubicBezTo>
                      <a:pt x="181237" y="30054"/>
                      <a:pt x="141551" y="48364"/>
                      <a:pt x="123800" y="8049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39"/>
              <p:cNvSpPr/>
              <p:nvPr/>
            </p:nvSpPr>
            <p:spPr>
              <a:xfrm>
                <a:off x="5478181" y="1275866"/>
                <a:ext cx="743156" cy="649620"/>
              </a:xfrm>
              <a:custGeom>
                <a:rect b="b" l="l" r="r" t="t"/>
                <a:pathLst>
                  <a:path extrusionOk="0" h="543615" w="621888">
                    <a:moveTo>
                      <a:pt x="621521" y="220269"/>
                    </a:moveTo>
                    <a:cubicBezTo>
                      <a:pt x="619740" y="197816"/>
                      <a:pt x="611475" y="175964"/>
                      <a:pt x="603460" y="154795"/>
                    </a:cubicBezTo>
                    <a:cubicBezTo>
                      <a:pt x="590307" y="120454"/>
                      <a:pt x="575953" y="84600"/>
                      <a:pt x="547949" y="60718"/>
                    </a:cubicBezTo>
                    <a:cubicBezTo>
                      <a:pt x="520360" y="37354"/>
                      <a:pt x="483491" y="28655"/>
                      <a:pt x="447968" y="22234"/>
                    </a:cubicBezTo>
                    <a:cubicBezTo>
                      <a:pt x="368493" y="7714"/>
                      <a:pt x="287403" y="-3409"/>
                      <a:pt x="206727" y="962"/>
                    </a:cubicBezTo>
                    <a:cubicBezTo>
                      <a:pt x="138810" y="4669"/>
                      <a:pt x="73399" y="40958"/>
                      <a:pt x="34252" y="96655"/>
                    </a:cubicBezTo>
                    <a:cubicBezTo>
                      <a:pt x="11986" y="128304"/>
                      <a:pt x="-2037" y="166767"/>
                      <a:pt x="242" y="205418"/>
                    </a:cubicBezTo>
                    <a:cubicBezTo>
                      <a:pt x="324" y="206184"/>
                      <a:pt x="324" y="207012"/>
                      <a:pt x="489" y="207779"/>
                    </a:cubicBezTo>
                    <a:cubicBezTo>
                      <a:pt x="3452" y="245580"/>
                      <a:pt x="23522" y="282800"/>
                      <a:pt x="56435" y="301690"/>
                    </a:cubicBezTo>
                    <a:cubicBezTo>
                      <a:pt x="90011" y="320933"/>
                      <a:pt x="136510" y="317722"/>
                      <a:pt x="163851" y="290381"/>
                    </a:cubicBezTo>
                    <a:lnTo>
                      <a:pt x="167144" y="291479"/>
                    </a:lnTo>
                    <a:cubicBezTo>
                      <a:pt x="170355" y="326504"/>
                      <a:pt x="200907" y="356952"/>
                      <a:pt x="235911" y="360163"/>
                    </a:cubicBezTo>
                    <a:cubicBezTo>
                      <a:pt x="253290" y="361758"/>
                      <a:pt x="276321" y="360660"/>
                      <a:pt x="281811" y="377209"/>
                    </a:cubicBezTo>
                    <a:cubicBezTo>
                      <a:pt x="285104" y="387255"/>
                      <a:pt x="279201" y="399579"/>
                      <a:pt x="285270" y="408258"/>
                    </a:cubicBezTo>
                    <a:cubicBezTo>
                      <a:pt x="294798" y="421762"/>
                      <a:pt x="321207" y="410288"/>
                      <a:pt x="330237" y="424124"/>
                    </a:cubicBezTo>
                    <a:cubicBezTo>
                      <a:pt x="337756" y="435682"/>
                      <a:pt x="324002" y="450035"/>
                      <a:pt x="324251" y="463872"/>
                    </a:cubicBezTo>
                    <a:cubicBezTo>
                      <a:pt x="324417" y="475761"/>
                      <a:pt x="334795" y="484709"/>
                      <a:pt x="344322" y="491979"/>
                    </a:cubicBezTo>
                    <a:cubicBezTo>
                      <a:pt x="368535" y="510455"/>
                      <a:pt x="394696" y="525140"/>
                      <a:pt x="418909" y="543616"/>
                    </a:cubicBezTo>
                    <a:cubicBezTo>
                      <a:pt x="410126" y="530877"/>
                      <a:pt x="401365" y="517621"/>
                      <a:pt x="397637" y="502604"/>
                    </a:cubicBezTo>
                    <a:cubicBezTo>
                      <a:pt x="393929" y="487505"/>
                      <a:pt x="396125" y="470127"/>
                      <a:pt x="406999" y="459149"/>
                    </a:cubicBezTo>
                    <a:cubicBezTo>
                      <a:pt x="418225" y="447840"/>
                      <a:pt x="435686" y="445644"/>
                      <a:pt x="451552" y="446825"/>
                    </a:cubicBezTo>
                    <a:cubicBezTo>
                      <a:pt x="467418" y="448088"/>
                      <a:pt x="483201" y="452065"/>
                      <a:pt x="499067" y="450450"/>
                    </a:cubicBezTo>
                    <a:cubicBezTo>
                      <a:pt x="530633" y="447239"/>
                      <a:pt x="556524" y="421762"/>
                      <a:pt x="568766" y="392474"/>
                    </a:cubicBezTo>
                    <a:cubicBezTo>
                      <a:pt x="581089" y="363290"/>
                      <a:pt x="578811" y="330378"/>
                      <a:pt x="577962" y="298646"/>
                    </a:cubicBezTo>
                    <a:cubicBezTo>
                      <a:pt x="604454" y="291044"/>
                      <a:pt x="620319" y="262274"/>
                      <a:pt x="621748" y="234768"/>
                    </a:cubicBezTo>
                    <a:cubicBezTo>
                      <a:pt x="621997" y="229879"/>
                      <a:pt x="621914" y="225074"/>
                      <a:pt x="621501" y="22024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2" name="Google Shape;692;p39"/>
              <p:cNvGrpSpPr/>
              <p:nvPr/>
            </p:nvGrpSpPr>
            <p:grpSpPr>
              <a:xfrm>
                <a:off x="5976199" y="1699419"/>
                <a:ext cx="374169" cy="1245541"/>
                <a:chOff x="10502000" y="3901416"/>
                <a:chExt cx="313322" cy="1042992"/>
              </a:xfrm>
            </p:grpSpPr>
            <p:sp>
              <p:nvSpPr>
                <p:cNvPr id="693" name="Google Shape;693;p39"/>
                <p:cNvSpPr/>
                <p:nvPr/>
              </p:nvSpPr>
              <p:spPr>
                <a:xfrm>
                  <a:off x="10559913" y="4053117"/>
                  <a:ext cx="235898" cy="891291"/>
                </a:xfrm>
                <a:custGeom>
                  <a:rect b="b" l="l" r="r" t="t"/>
                  <a:pathLst>
                    <a:path extrusionOk="0" h="891291" w="235898">
                      <a:moveTo>
                        <a:pt x="235898" y="891291"/>
                      </a:moveTo>
                      <a:cubicBezTo>
                        <a:pt x="127840" y="716973"/>
                        <a:pt x="93207" y="593442"/>
                        <a:pt x="98220" y="367694"/>
                      </a:cubicBezTo>
                      <a:cubicBezTo>
                        <a:pt x="100872" y="248574"/>
                        <a:pt x="65805" y="72246"/>
                        <a:pt x="0" y="0"/>
                      </a:cubicBezTo>
                    </a:path>
                  </a:pathLst>
                </a:custGeom>
                <a:noFill/>
                <a:ln cap="rnd" cmpd="sng" w="165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4" name="Google Shape;694;p39"/>
                <p:cNvGrpSpPr/>
                <p:nvPr/>
              </p:nvGrpSpPr>
              <p:grpSpPr>
                <a:xfrm>
                  <a:off x="10597486" y="3901416"/>
                  <a:ext cx="145716" cy="277592"/>
                  <a:chOff x="10597486" y="3901416"/>
                  <a:chExt cx="145716" cy="277592"/>
                </a:xfrm>
              </p:grpSpPr>
              <p:sp>
                <p:nvSpPr>
                  <p:cNvPr id="695" name="Google Shape;695;p39"/>
                  <p:cNvSpPr/>
                  <p:nvPr/>
                </p:nvSpPr>
                <p:spPr>
                  <a:xfrm>
                    <a:off x="10626380" y="3901416"/>
                    <a:ext cx="62285" cy="277592"/>
                  </a:xfrm>
                  <a:custGeom>
                    <a:rect b="b" l="l" r="r" t="t"/>
                    <a:pathLst>
                      <a:path extrusionOk="0" h="277592" w="62285">
                        <a:moveTo>
                          <a:pt x="0" y="277593"/>
                        </a:moveTo>
                        <a:cubicBezTo>
                          <a:pt x="41073" y="191241"/>
                          <a:pt x="62532" y="95631"/>
                          <a:pt x="62283"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39"/>
                  <p:cNvSpPr/>
                  <p:nvPr/>
                </p:nvSpPr>
                <p:spPr>
                  <a:xfrm>
                    <a:off x="10680274" y="3919706"/>
                    <a:ext cx="62928" cy="83866"/>
                  </a:xfrm>
                  <a:custGeom>
                    <a:rect b="b" l="l" r="r" t="t"/>
                    <a:pathLst>
                      <a:path extrusionOk="0" h="83866" w="62928">
                        <a:moveTo>
                          <a:pt x="0" y="83866"/>
                        </a:moveTo>
                        <a:cubicBezTo>
                          <a:pt x="5096" y="72867"/>
                          <a:pt x="14437" y="64458"/>
                          <a:pt x="24048" y="57043"/>
                        </a:cubicBezTo>
                        <a:cubicBezTo>
                          <a:pt x="33638" y="49628"/>
                          <a:pt x="43850" y="42772"/>
                          <a:pt x="51679" y="33492"/>
                        </a:cubicBezTo>
                        <a:cubicBezTo>
                          <a:pt x="59509" y="24234"/>
                          <a:pt x="64769" y="11889"/>
                          <a:pt x="62325"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39"/>
                  <p:cNvSpPr/>
                  <p:nvPr/>
                </p:nvSpPr>
                <p:spPr>
                  <a:xfrm>
                    <a:off x="10718365" y="3918463"/>
                    <a:ext cx="10502" cy="35439"/>
                  </a:xfrm>
                  <a:custGeom>
                    <a:rect b="b" l="l" r="r" t="t"/>
                    <a:pathLst>
                      <a:path extrusionOk="0" h="35439" w="10502">
                        <a:moveTo>
                          <a:pt x="10502" y="35440"/>
                        </a:moveTo>
                        <a:cubicBezTo>
                          <a:pt x="5324" y="24213"/>
                          <a:pt x="1761" y="12241"/>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39"/>
                  <p:cNvSpPr/>
                  <p:nvPr/>
                </p:nvSpPr>
                <p:spPr>
                  <a:xfrm>
                    <a:off x="10616293" y="3965688"/>
                    <a:ext cx="44083" cy="141343"/>
                  </a:xfrm>
                  <a:custGeom>
                    <a:rect b="b" l="l" r="r" t="t"/>
                    <a:pathLst>
                      <a:path extrusionOk="0" h="141343" w="44083">
                        <a:moveTo>
                          <a:pt x="39748" y="141344"/>
                        </a:moveTo>
                        <a:cubicBezTo>
                          <a:pt x="46044" y="130573"/>
                          <a:pt x="44822" y="116779"/>
                          <a:pt x="40286" y="105159"/>
                        </a:cubicBezTo>
                        <a:cubicBezTo>
                          <a:pt x="35730" y="93518"/>
                          <a:pt x="28231" y="83327"/>
                          <a:pt x="21997" y="72515"/>
                        </a:cubicBezTo>
                        <a:cubicBezTo>
                          <a:pt x="9258" y="50456"/>
                          <a:pt x="1657" y="2541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39"/>
                  <p:cNvSpPr/>
                  <p:nvPr/>
                </p:nvSpPr>
                <p:spPr>
                  <a:xfrm>
                    <a:off x="10640817" y="3978841"/>
                    <a:ext cx="9528" cy="59010"/>
                  </a:xfrm>
                  <a:custGeom>
                    <a:rect b="b" l="l" r="r" t="t"/>
                    <a:pathLst>
                      <a:path extrusionOk="0" h="59010" w="9528">
                        <a:moveTo>
                          <a:pt x="0" y="59011"/>
                        </a:moveTo>
                        <a:cubicBezTo>
                          <a:pt x="6089" y="39955"/>
                          <a:pt x="9321" y="20009"/>
                          <a:pt x="9528"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39"/>
                  <p:cNvSpPr/>
                  <p:nvPr/>
                </p:nvSpPr>
                <p:spPr>
                  <a:xfrm>
                    <a:off x="10597486" y="4007942"/>
                    <a:ext cx="30344" cy="8918"/>
                  </a:xfrm>
                  <a:custGeom>
                    <a:rect b="b" l="l" r="r" t="t"/>
                    <a:pathLst>
                      <a:path extrusionOk="0" h="8918" w="30344">
                        <a:moveTo>
                          <a:pt x="30344" y="8907"/>
                        </a:moveTo>
                        <a:cubicBezTo>
                          <a:pt x="19636" y="9134"/>
                          <a:pt x="8886" y="5986"/>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01" name="Google Shape;701;p39"/>
                <p:cNvGrpSpPr/>
                <p:nvPr/>
              </p:nvGrpSpPr>
              <p:grpSpPr>
                <a:xfrm>
                  <a:off x="10502000" y="4018216"/>
                  <a:ext cx="103854" cy="116467"/>
                  <a:chOff x="10502000" y="4018216"/>
                  <a:chExt cx="103854" cy="116467"/>
                </a:xfrm>
              </p:grpSpPr>
              <p:sp>
                <p:nvSpPr>
                  <p:cNvPr id="702" name="Google Shape;702;p39"/>
                  <p:cNvSpPr/>
                  <p:nvPr/>
                </p:nvSpPr>
                <p:spPr>
                  <a:xfrm>
                    <a:off x="10502000" y="4043278"/>
                    <a:ext cx="103854" cy="91405"/>
                  </a:xfrm>
                  <a:custGeom>
                    <a:rect b="b" l="l" r="r" t="t"/>
                    <a:pathLst>
                      <a:path extrusionOk="0" h="91405" w="103854">
                        <a:moveTo>
                          <a:pt x="103854" y="91405"/>
                        </a:moveTo>
                        <a:cubicBezTo>
                          <a:pt x="79724" y="90474"/>
                          <a:pt x="57395" y="77135"/>
                          <a:pt x="40639" y="59757"/>
                        </a:cubicBezTo>
                        <a:cubicBezTo>
                          <a:pt x="23882" y="42358"/>
                          <a:pt x="11848" y="2106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39"/>
                  <p:cNvSpPr/>
                  <p:nvPr/>
                </p:nvSpPr>
                <p:spPr>
                  <a:xfrm>
                    <a:off x="10532737" y="4033025"/>
                    <a:ext cx="17361" cy="74379"/>
                  </a:xfrm>
                  <a:custGeom>
                    <a:rect b="b" l="l" r="r" t="t"/>
                    <a:pathLst>
                      <a:path extrusionOk="0" h="74379" w="17361">
                        <a:moveTo>
                          <a:pt x="16135" y="74380"/>
                        </a:moveTo>
                        <a:cubicBezTo>
                          <a:pt x="20133" y="48737"/>
                          <a:pt x="14251" y="21686"/>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39"/>
                  <p:cNvSpPr/>
                  <p:nvPr/>
                </p:nvSpPr>
                <p:spPr>
                  <a:xfrm>
                    <a:off x="10541209" y="4018216"/>
                    <a:ext cx="5468" cy="30178"/>
                  </a:xfrm>
                  <a:custGeom>
                    <a:rect b="b" l="l" r="r" t="t"/>
                    <a:pathLst>
                      <a:path extrusionOk="0" h="30178" w="5468">
                        <a:moveTo>
                          <a:pt x="0" y="30179"/>
                        </a:moveTo>
                        <a:cubicBezTo>
                          <a:pt x="4329" y="20796"/>
                          <a:pt x="6151" y="10294"/>
                          <a:pt x="524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05" name="Google Shape;705;p39"/>
                <p:cNvGrpSpPr/>
                <p:nvPr/>
              </p:nvGrpSpPr>
              <p:grpSpPr>
                <a:xfrm>
                  <a:off x="10711509" y="4636762"/>
                  <a:ext cx="103813" cy="166095"/>
                  <a:chOff x="10711509" y="4636762"/>
                  <a:chExt cx="103813" cy="166095"/>
                </a:xfrm>
              </p:grpSpPr>
              <p:sp>
                <p:nvSpPr>
                  <p:cNvPr id="706" name="Google Shape;706;p39"/>
                  <p:cNvSpPr/>
                  <p:nvPr/>
                </p:nvSpPr>
                <p:spPr>
                  <a:xfrm>
                    <a:off x="10721757" y="4638108"/>
                    <a:ext cx="41108" cy="164749"/>
                  </a:xfrm>
                  <a:custGeom>
                    <a:rect b="b" l="l" r="r" t="t"/>
                    <a:pathLst>
                      <a:path extrusionOk="0" h="164749" w="41108">
                        <a:moveTo>
                          <a:pt x="358" y="164750"/>
                        </a:moveTo>
                        <a:cubicBezTo>
                          <a:pt x="-2542" y="136000"/>
                          <a:pt x="12765" y="109053"/>
                          <a:pt x="25316" y="83017"/>
                        </a:cubicBezTo>
                        <a:cubicBezTo>
                          <a:pt x="37848" y="56981"/>
                          <a:pt x="47977" y="25912"/>
                          <a:pt x="35217"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39"/>
                  <p:cNvSpPr/>
                  <p:nvPr/>
                </p:nvSpPr>
                <p:spPr>
                  <a:xfrm>
                    <a:off x="10729344" y="4733035"/>
                    <a:ext cx="85978" cy="24710"/>
                  </a:xfrm>
                  <a:custGeom>
                    <a:rect b="b" l="l" r="r" t="t"/>
                    <a:pathLst>
                      <a:path extrusionOk="0" h="24710" w="85978">
                        <a:moveTo>
                          <a:pt x="0" y="24710"/>
                        </a:moveTo>
                        <a:cubicBezTo>
                          <a:pt x="26180" y="9880"/>
                          <a:pt x="55903" y="1325"/>
                          <a:pt x="85978"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39"/>
                  <p:cNvSpPr/>
                  <p:nvPr/>
                </p:nvSpPr>
                <p:spPr>
                  <a:xfrm>
                    <a:off x="10711509" y="4647926"/>
                    <a:ext cx="46002" cy="43890"/>
                  </a:xfrm>
                  <a:custGeom>
                    <a:rect b="b" l="l" r="r" t="t"/>
                    <a:pathLst>
                      <a:path extrusionOk="0" h="43890" w="46002">
                        <a:moveTo>
                          <a:pt x="46003" y="43890"/>
                        </a:moveTo>
                        <a:cubicBezTo>
                          <a:pt x="27942" y="32519"/>
                          <a:pt x="12200" y="17502"/>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39"/>
                  <p:cNvSpPr/>
                  <p:nvPr/>
                </p:nvSpPr>
                <p:spPr>
                  <a:xfrm>
                    <a:off x="10764224" y="4637445"/>
                    <a:ext cx="31938" cy="31193"/>
                  </a:xfrm>
                  <a:custGeom>
                    <a:rect b="b" l="l" r="r" t="t"/>
                    <a:pathLst>
                      <a:path extrusionOk="0" h="31193" w="31938">
                        <a:moveTo>
                          <a:pt x="0" y="31194"/>
                        </a:moveTo>
                        <a:cubicBezTo>
                          <a:pt x="12096" y="22453"/>
                          <a:pt x="22908" y="11889"/>
                          <a:pt x="31939"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0" name="Google Shape;710;p39"/>
                  <p:cNvSpPr/>
                  <p:nvPr/>
                </p:nvSpPr>
                <p:spPr>
                  <a:xfrm>
                    <a:off x="10763064" y="4743805"/>
                    <a:ext cx="41032" cy="15865"/>
                  </a:xfrm>
                  <a:custGeom>
                    <a:rect b="b" l="l" r="r" t="t"/>
                    <a:pathLst>
                      <a:path extrusionOk="0" h="15865" w="41032">
                        <a:moveTo>
                          <a:pt x="0" y="0"/>
                        </a:moveTo>
                        <a:cubicBezTo>
                          <a:pt x="11827" y="8990"/>
                          <a:pt x="26243" y="14561"/>
                          <a:pt x="41032" y="1586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39"/>
                  <p:cNvSpPr/>
                  <p:nvPr/>
                </p:nvSpPr>
                <p:spPr>
                  <a:xfrm>
                    <a:off x="10794236" y="4700371"/>
                    <a:ext cx="19470" cy="32415"/>
                  </a:xfrm>
                  <a:custGeom>
                    <a:rect b="b" l="l" r="r" t="t"/>
                    <a:pathLst>
                      <a:path extrusionOk="0" h="32415" w="19470">
                        <a:moveTo>
                          <a:pt x="0" y="32415"/>
                        </a:moveTo>
                        <a:cubicBezTo>
                          <a:pt x="312" y="19242"/>
                          <a:pt x="7975" y="6462"/>
                          <a:pt x="19471"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2" name="Google Shape;712;p39"/>
                  <p:cNvSpPr/>
                  <p:nvPr/>
                </p:nvSpPr>
                <p:spPr>
                  <a:xfrm>
                    <a:off x="10734376" y="4636762"/>
                    <a:ext cx="2759" cy="34424"/>
                  </a:xfrm>
                  <a:custGeom>
                    <a:rect b="b" l="l" r="r" t="t"/>
                    <a:pathLst>
                      <a:path extrusionOk="0" h="34424" w="2759">
                        <a:moveTo>
                          <a:pt x="0" y="34424"/>
                        </a:moveTo>
                        <a:cubicBezTo>
                          <a:pt x="3294" y="23302"/>
                          <a:pt x="3646" y="11309"/>
                          <a:pt x="1015"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13" name="Google Shape;713;p39"/>
              <p:cNvGrpSpPr/>
              <p:nvPr/>
            </p:nvGrpSpPr>
            <p:grpSpPr>
              <a:xfrm>
                <a:off x="5593496" y="1792176"/>
                <a:ext cx="580559" cy="922178"/>
                <a:chOff x="10181532" y="3979089"/>
                <a:chExt cx="486149" cy="772214"/>
              </a:xfrm>
            </p:grpSpPr>
            <p:grpSp>
              <p:nvGrpSpPr>
                <p:cNvPr id="714" name="Google Shape;714;p39"/>
                <p:cNvGrpSpPr/>
                <p:nvPr/>
              </p:nvGrpSpPr>
              <p:grpSpPr>
                <a:xfrm>
                  <a:off x="10313948" y="4052786"/>
                  <a:ext cx="353733" cy="698517"/>
                  <a:chOff x="10313948" y="4052786"/>
                  <a:chExt cx="353733" cy="698517"/>
                </a:xfrm>
              </p:grpSpPr>
              <p:sp>
                <p:nvSpPr>
                  <p:cNvPr id="715" name="Google Shape;715;p39"/>
                  <p:cNvSpPr/>
                  <p:nvPr/>
                </p:nvSpPr>
                <p:spPr>
                  <a:xfrm>
                    <a:off x="10508690" y="4090338"/>
                    <a:ext cx="158991" cy="660965"/>
                  </a:xfrm>
                  <a:custGeom>
                    <a:rect b="b" l="l" r="r" t="t"/>
                    <a:pathLst>
                      <a:path extrusionOk="0" h="660965" w="158991">
                        <a:moveTo>
                          <a:pt x="0" y="0"/>
                        </a:moveTo>
                        <a:cubicBezTo>
                          <a:pt x="0" y="0"/>
                          <a:pt x="79495" y="136456"/>
                          <a:pt x="79495" y="279768"/>
                        </a:cubicBezTo>
                        <a:cubicBezTo>
                          <a:pt x="79495" y="468005"/>
                          <a:pt x="158992" y="660965"/>
                          <a:pt x="158992" y="660965"/>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39"/>
                  <p:cNvSpPr/>
                  <p:nvPr/>
                </p:nvSpPr>
                <p:spPr>
                  <a:xfrm>
                    <a:off x="10313948" y="4052786"/>
                    <a:ext cx="240910" cy="161414"/>
                  </a:xfrm>
                  <a:custGeom>
                    <a:rect b="b" l="l" r="r" t="t"/>
                    <a:pathLst>
                      <a:path extrusionOk="0" h="161414" w="240910">
                        <a:moveTo>
                          <a:pt x="240910" y="161415"/>
                        </a:moveTo>
                        <a:cubicBezTo>
                          <a:pt x="156713" y="113734"/>
                          <a:pt x="76119" y="59736"/>
                          <a:pt x="0" y="0"/>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17" name="Google Shape;717;p39"/>
                <p:cNvGrpSpPr/>
                <p:nvPr/>
              </p:nvGrpSpPr>
              <p:grpSpPr>
                <a:xfrm>
                  <a:off x="10366186" y="4025548"/>
                  <a:ext cx="85025" cy="125747"/>
                  <a:chOff x="10366186" y="4025548"/>
                  <a:chExt cx="85025" cy="125747"/>
                </a:xfrm>
              </p:grpSpPr>
              <p:sp>
                <p:nvSpPr>
                  <p:cNvPr id="718" name="Google Shape;718;p39"/>
                  <p:cNvSpPr/>
                  <p:nvPr/>
                </p:nvSpPr>
                <p:spPr>
                  <a:xfrm>
                    <a:off x="10368734" y="4032031"/>
                    <a:ext cx="82477" cy="119264"/>
                  </a:xfrm>
                  <a:custGeom>
                    <a:rect b="b" l="l" r="r" t="t"/>
                    <a:pathLst>
                      <a:path extrusionOk="0" h="119264" w="82477">
                        <a:moveTo>
                          <a:pt x="82478" y="119264"/>
                        </a:moveTo>
                        <a:cubicBezTo>
                          <a:pt x="66882" y="72847"/>
                          <a:pt x="37925" y="30986"/>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39"/>
                  <p:cNvSpPr/>
                  <p:nvPr/>
                </p:nvSpPr>
                <p:spPr>
                  <a:xfrm>
                    <a:off x="10414861" y="4025548"/>
                    <a:ext cx="6814" cy="66094"/>
                  </a:xfrm>
                  <a:custGeom>
                    <a:rect b="b" l="l" r="r" t="t"/>
                    <a:pathLst>
                      <a:path extrusionOk="0" h="66094" w="6814">
                        <a:moveTo>
                          <a:pt x="6815" y="66095"/>
                        </a:moveTo>
                        <a:cubicBezTo>
                          <a:pt x="4536" y="44056"/>
                          <a:pt x="2279" y="2201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39"/>
                  <p:cNvSpPr/>
                  <p:nvPr/>
                </p:nvSpPr>
                <p:spPr>
                  <a:xfrm>
                    <a:off x="10366186" y="4059351"/>
                    <a:ext cx="27754" cy="1460"/>
                  </a:xfrm>
                  <a:custGeom>
                    <a:rect b="b" l="l" r="r" t="t"/>
                    <a:pathLst>
                      <a:path extrusionOk="0" h="1460" w="27754">
                        <a:moveTo>
                          <a:pt x="27755" y="0"/>
                        </a:moveTo>
                        <a:cubicBezTo>
                          <a:pt x="18641" y="1947"/>
                          <a:pt x="9113" y="1947"/>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1" name="Google Shape;721;p39"/>
                <p:cNvGrpSpPr/>
                <p:nvPr/>
              </p:nvGrpSpPr>
              <p:grpSpPr>
                <a:xfrm>
                  <a:off x="10181532" y="3979089"/>
                  <a:ext cx="172702" cy="119906"/>
                  <a:chOff x="10181532" y="3979089"/>
                  <a:chExt cx="172702" cy="119906"/>
                </a:xfrm>
              </p:grpSpPr>
              <p:sp>
                <p:nvSpPr>
                  <p:cNvPr id="722" name="Google Shape;722;p39"/>
                  <p:cNvSpPr/>
                  <p:nvPr/>
                </p:nvSpPr>
                <p:spPr>
                  <a:xfrm>
                    <a:off x="10223351" y="4006637"/>
                    <a:ext cx="130883" cy="82279"/>
                  </a:xfrm>
                  <a:custGeom>
                    <a:rect b="b" l="l" r="r" t="t"/>
                    <a:pathLst>
                      <a:path extrusionOk="0" h="82279" w="130883">
                        <a:moveTo>
                          <a:pt x="130884" y="80511"/>
                        </a:moveTo>
                        <a:cubicBezTo>
                          <a:pt x="103294" y="85461"/>
                          <a:pt x="73944" y="79910"/>
                          <a:pt x="50083" y="65225"/>
                        </a:cubicBezTo>
                        <a:cubicBezTo>
                          <a:pt x="26201" y="50539"/>
                          <a:pt x="8015" y="26864"/>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39"/>
                  <p:cNvSpPr/>
                  <p:nvPr/>
                </p:nvSpPr>
                <p:spPr>
                  <a:xfrm>
                    <a:off x="10251976" y="3979089"/>
                    <a:ext cx="10149" cy="84487"/>
                  </a:xfrm>
                  <a:custGeom>
                    <a:rect b="b" l="l" r="r" t="t"/>
                    <a:pathLst>
                      <a:path extrusionOk="0" h="84487" w="10149">
                        <a:moveTo>
                          <a:pt x="10149" y="84487"/>
                        </a:moveTo>
                        <a:cubicBezTo>
                          <a:pt x="1844" y="56960"/>
                          <a:pt x="15742" y="2404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39"/>
                  <p:cNvSpPr/>
                  <p:nvPr/>
                </p:nvSpPr>
                <p:spPr>
                  <a:xfrm>
                    <a:off x="10181532" y="4028075"/>
                    <a:ext cx="51699" cy="11595"/>
                  </a:xfrm>
                  <a:custGeom>
                    <a:rect b="b" l="l" r="r" t="t"/>
                    <a:pathLst>
                      <a:path extrusionOk="0" h="11595" w="51699">
                        <a:moveTo>
                          <a:pt x="51699" y="10895"/>
                        </a:moveTo>
                        <a:cubicBezTo>
                          <a:pt x="33906" y="13318"/>
                          <a:pt x="15306" y="9404"/>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39"/>
                  <p:cNvSpPr/>
                  <p:nvPr/>
                </p:nvSpPr>
                <p:spPr>
                  <a:xfrm>
                    <a:off x="10243463" y="4083565"/>
                    <a:ext cx="52237" cy="15430"/>
                  </a:xfrm>
                  <a:custGeom>
                    <a:rect b="b" l="l" r="r" t="t"/>
                    <a:pathLst>
                      <a:path extrusionOk="0" h="15430" w="52237">
                        <a:moveTo>
                          <a:pt x="52237" y="0"/>
                        </a:moveTo>
                        <a:cubicBezTo>
                          <a:pt x="36102" y="8575"/>
                          <a:pt x="18207" y="13857"/>
                          <a:pt x="0" y="1543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26" name="Google Shape;726;p39"/>
              <p:cNvGrpSpPr/>
              <p:nvPr/>
            </p:nvGrpSpPr>
            <p:grpSpPr>
              <a:xfrm>
                <a:off x="6262559" y="2689471"/>
                <a:ext cx="1267108" cy="2384968"/>
                <a:chOff x="10741792" y="4730466"/>
                <a:chExt cx="1061052" cy="1997126"/>
              </a:xfrm>
            </p:grpSpPr>
            <p:sp>
              <p:nvSpPr>
                <p:cNvPr id="727" name="Google Shape;727;p39"/>
                <p:cNvSpPr/>
                <p:nvPr/>
              </p:nvSpPr>
              <p:spPr>
                <a:xfrm>
                  <a:off x="10741792" y="4779611"/>
                  <a:ext cx="1020861" cy="1947981"/>
                </a:xfrm>
                <a:custGeom>
                  <a:rect b="b" l="l" r="r" t="t"/>
                  <a:pathLst>
                    <a:path extrusionOk="0" h="1947981" w="1020861">
                      <a:moveTo>
                        <a:pt x="0" y="102970"/>
                      </a:moveTo>
                      <a:cubicBezTo>
                        <a:pt x="0" y="102970"/>
                        <a:pt x="261809" y="-103185"/>
                        <a:pt x="478734" y="67903"/>
                      </a:cubicBezTo>
                      <a:cubicBezTo>
                        <a:pt x="677080" y="224346"/>
                        <a:pt x="475939" y="542805"/>
                        <a:pt x="610033" y="903187"/>
                      </a:cubicBezTo>
                      <a:cubicBezTo>
                        <a:pt x="737458" y="1245631"/>
                        <a:pt x="1029073" y="1562475"/>
                        <a:pt x="1020685" y="1947981"/>
                      </a:cubicBezTo>
                    </a:path>
                  </a:pathLst>
                </a:custGeom>
                <a:noFill/>
                <a:ln cap="rnd" cmpd="sng" w="165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8" name="Google Shape;728;p39"/>
                <p:cNvGrpSpPr/>
                <p:nvPr/>
              </p:nvGrpSpPr>
              <p:grpSpPr>
                <a:xfrm>
                  <a:off x="10887237" y="4810645"/>
                  <a:ext cx="148365" cy="109094"/>
                  <a:chOff x="10887237" y="4810645"/>
                  <a:chExt cx="148365" cy="109094"/>
                </a:xfrm>
              </p:grpSpPr>
              <p:sp>
                <p:nvSpPr>
                  <p:cNvPr id="729" name="Google Shape;729;p39"/>
                  <p:cNvSpPr/>
                  <p:nvPr/>
                </p:nvSpPr>
                <p:spPr>
                  <a:xfrm>
                    <a:off x="10887237" y="4810645"/>
                    <a:ext cx="112801" cy="70609"/>
                  </a:xfrm>
                  <a:custGeom>
                    <a:rect b="b" l="l" r="r" t="t"/>
                    <a:pathLst>
                      <a:path extrusionOk="0" h="70609" w="112801">
                        <a:moveTo>
                          <a:pt x="0" y="0"/>
                        </a:moveTo>
                        <a:cubicBezTo>
                          <a:pt x="8699" y="-41"/>
                          <a:pt x="16942" y="4164"/>
                          <a:pt x="23674" y="9673"/>
                        </a:cubicBezTo>
                        <a:cubicBezTo>
                          <a:pt x="30406" y="15182"/>
                          <a:pt x="35957" y="21956"/>
                          <a:pt x="42005" y="28232"/>
                        </a:cubicBezTo>
                        <a:cubicBezTo>
                          <a:pt x="61309" y="48261"/>
                          <a:pt x="86020" y="63050"/>
                          <a:pt x="112802" y="7061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39"/>
                  <p:cNvSpPr/>
                  <p:nvPr/>
                </p:nvSpPr>
                <p:spPr>
                  <a:xfrm>
                    <a:off x="10920027" y="4834216"/>
                    <a:ext cx="12197" cy="68145"/>
                  </a:xfrm>
                  <a:custGeom>
                    <a:rect b="b" l="l" r="r" t="t"/>
                    <a:pathLst>
                      <a:path extrusionOk="0" h="68145" w="12197">
                        <a:moveTo>
                          <a:pt x="1987" y="0"/>
                        </a:moveTo>
                        <a:cubicBezTo>
                          <a:pt x="-2695" y="22971"/>
                          <a:pt x="971" y="47556"/>
                          <a:pt x="12198" y="6814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39"/>
                  <p:cNvSpPr/>
                  <p:nvPr/>
                </p:nvSpPr>
                <p:spPr>
                  <a:xfrm>
                    <a:off x="10976488" y="4849587"/>
                    <a:ext cx="56815" cy="22325"/>
                  </a:xfrm>
                  <a:custGeom>
                    <a:rect b="b" l="l" r="r" t="t"/>
                    <a:pathLst>
                      <a:path extrusionOk="0" h="22325" w="56815">
                        <a:moveTo>
                          <a:pt x="0" y="22326"/>
                        </a:moveTo>
                        <a:cubicBezTo>
                          <a:pt x="14851" y="7599"/>
                          <a:pt x="35916" y="-644"/>
                          <a:pt x="56816" y="3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39"/>
                  <p:cNvSpPr/>
                  <p:nvPr/>
                </p:nvSpPr>
                <p:spPr>
                  <a:xfrm>
                    <a:off x="11008490" y="4855343"/>
                    <a:ext cx="27112" cy="19739"/>
                  </a:xfrm>
                  <a:custGeom>
                    <a:rect b="b" l="l" r="r" t="t"/>
                    <a:pathLst>
                      <a:path extrusionOk="0" h="19739" w="27112">
                        <a:moveTo>
                          <a:pt x="0" y="0"/>
                        </a:moveTo>
                        <a:cubicBezTo>
                          <a:pt x="6337" y="9487"/>
                          <a:pt x="16134" y="16612"/>
                          <a:pt x="27113" y="1973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39"/>
                  <p:cNvSpPr/>
                  <p:nvPr/>
                </p:nvSpPr>
                <p:spPr>
                  <a:xfrm>
                    <a:off x="10922034" y="4869283"/>
                    <a:ext cx="36557" cy="23778"/>
                  </a:xfrm>
                  <a:custGeom>
                    <a:rect b="b" l="l" r="r" t="t"/>
                    <a:pathLst>
                      <a:path extrusionOk="0" h="23778" w="36557">
                        <a:moveTo>
                          <a:pt x="0" y="0"/>
                        </a:moveTo>
                        <a:cubicBezTo>
                          <a:pt x="12179" y="7933"/>
                          <a:pt x="24379" y="15845"/>
                          <a:pt x="36558" y="2377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39"/>
                  <p:cNvSpPr/>
                  <p:nvPr/>
                </p:nvSpPr>
                <p:spPr>
                  <a:xfrm>
                    <a:off x="10914640" y="4888587"/>
                    <a:ext cx="10522" cy="31152"/>
                  </a:xfrm>
                  <a:custGeom>
                    <a:rect b="b" l="l" r="r" t="t"/>
                    <a:pathLst>
                      <a:path extrusionOk="0" h="31152" w="10522">
                        <a:moveTo>
                          <a:pt x="10522" y="0"/>
                        </a:moveTo>
                        <a:cubicBezTo>
                          <a:pt x="5012" y="9570"/>
                          <a:pt x="1408" y="20216"/>
                          <a:pt x="0" y="311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5" name="Google Shape;735;p39"/>
                <p:cNvGrpSpPr/>
                <p:nvPr/>
              </p:nvGrpSpPr>
              <p:grpSpPr>
                <a:xfrm>
                  <a:off x="11155509" y="4730466"/>
                  <a:ext cx="107519" cy="74130"/>
                  <a:chOff x="11155509" y="4730466"/>
                  <a:chExt cx="107519" cy="74130"/>
                </a:xfrm>
              </p:grpSpPr>
              <p:sp>
                <p:nvSpPr>
                  <p:cNvPr id="736" name="Google Shape;736;p39"/>
                  <p:cNvSpPr/>
                  <p:nvPr/>
                </p:nvSpPr>
                <p:spPr>
                  <a:xfrm>
                    <a:off x="11155509" y="4746166"/>
                    <a:ext cx="100870" cy="58430"/>
                  </a:xfrm>
                  <a:custGeom>
                    <a:rect b="b" l="l" r="r" t="t"/>
                    <a:pathLst>
                      <a:path extrusionOk="0" h="58430" w="100870">
                        <a:moveTo>
                          <a:pt x="0" y="58431"/>
                        </a:moveTo>
                        <a:cubicBezTo>
                          <a:pt x="37511" y="47018"/>
                          <a:pt x="62303" y="7001"/>
                          <a:pt x="100871"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39"/>
                  <p:cNvSpPr/>
                  <p:nvPr/>
                </p:nvSpPr>
                <p:spPr>
                  <a:xfrm>
                    <a:off x="11191927" y="4730466"/>
                    <a:ext cx="15611" cy="51781"/>
                  </a:xfrm>
                  <a:custGeom>
                    <a:rect b="b" l="l" r="r" t="t"/>
                    <a:pathLst>
                      <a:path extrusionOk="0" h="51781" w="15611">
                        <a:moveTo>
                          <a:pt x="2190" y="51782"/>
                        </a:moveTo>
                        <a:cubicBezTo>
                          <a:pt x="-3423" y="33844"/>
                          <a:pt x="2004" y="12945"/>
                          <a:pt x="15612"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39"/>
                  <p:cNvSpPr/>
                  <p:nvPr/>
                </p:nvSpPr>
                <p:spPr>
                  <a:xfrm>
                    <a:off x="11183865" y="4731357"/>
                    <a:ext cx="6690" cy="23426"/>
                  </a:xfrm>
                  <a:custGeom>
                    <a:rect b="b" l="l" r="r" t="t"/>
                    <a:pathLst>
                      <a:path extrusionOk="0" h="23426" w="6690">
                        <a:moveTo>
                          <a:pt x="6690" y="23426"/>
                        </a:moveTo>
                        <a:cubicBezTo>
                          <a:pt x="2361" y="16425"/>
                          <a:pt x="20" y="8223"/>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39"/>
                  <p:cNvSpPr/>
                  <p:nvPr/>
                </p:nvSpPr>
                <p:spPr>
                  <a:xfrm>
                    <a:off x="11209507" y="4772616"/>
                    <a:ext cx="53521" cy="7833"/>
                  </a:xfrm>
                  <a:custGeom>
                    <a:rect b="b" l="l" r="r" t="t"/>
                    <a:pathLst>
                      <a:path extrusionOk="0" h="7833" w="53521">
                        <a:moveTo>
                          <a:pt x="0" y="0"/>
                        </a:moveTo>
                        <a:cubicBezTo>
                          <a:pt x="17316" y="5303"/>
                          <a:pt x="35419" y="7954"/>
                          <a:pt x="53521" y="782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39"/>
                  <p:cNvSpPr/>
                  <p:nvPr/>
                </p:nvSpPr>
                <p:spPr>
                  <a:xfrm>
                    <a:off x="11232125" y="4779327"/>
                    <a:ext cx="18641" cy="23364"/>
                  </a:xfrm>
                  <a:custGeom>
                    <a:rect b="b" l="l" r="r" t="t"/>
                    <a:pathLst>
                      <a:path extrusionOk="0" h="23364" w="18641">
                        <a:moveTo>
                          <a:pt x="0" y="0"/>
                        </a:moveTo>
                        <a:cubicBezTo>
                          <a:pt x="41" y="10750"/>
                          <a:pt x="8182" y="20920"/>
                          <a:pt x="18641" y="2336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1" name="Google Shape;741;p39"/>
                <p:cNvGrpSpPr/>
                <p:nvPr/>
              </p:nvGrpSpPr>
              <p:grpSpPr>
                <a:xfrm>
                  <a:off x="11167170" y="5095342"/>
                  <a:ext cx="146377" cy="142649"/>
                  <a:chOff x="11167170" y="5095342"/>
                  <a:chExt cx="146377" cy="142649"/>
                </a:xfrm>
              </p:grpSpPr>
              <p:sp>
                <p:nvSpPr>
                  <p:cNvPr id="742" name="Google Shape;742;p39"/>
                  <p:cNvSpPr/>
                  <p:nvPr/>
                </p:nvSpPr>
                <p:spPr>
                  <a:xfrm>
                    <a:off x="11192586" y="5100086"/>
                    <a:ext cx="120961" cy="137905"/>
                  </a:xfrm>
                  <a:custGeom>
                    <a:rect b="b" l="l" r="r" t="t"/>
                    <a:pathLst>
                      <a:path extrusionOk="0" h="137905" w="120961">
                        <a:moveTo>
                          <a:pt x="120961" y="0"/>
                        </a:moveTo>
                        <a:cubicBezTo>
                          <a:pt x="112573" y="19553"/>
                          <a:pt x="95298" y="33824"/>
                          <a:pt x="77465" y="45444"/>
                        </a:cubicBezTo>
                        <a:cubicBezTo>
                          <a:pt x="59631" y="57064"/>
                          <a:pt x="40451" y="66965"/>
                          <a:pt x="24937" y="81546"/>
                        </a:cubicBezTo>
                        <a:cubicBezTo>
                          <a:pt x="9423" y="96107"/>
                          <a:pt x="-2259" y="116799"/>
                          <a:pt x="371" y="13790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39"/>
                  <p:cNvSpPr/>
                  <p:nvPr/>
                </p:nvSpPr>
                <p:spPr>
                  <a:xfrm>
                    <a:off x="11273509" y="5146317"/>
                    <a:ext cx="3898" cy="86061"/>
                  </a:xfrm>
                  <a:custGeom>
                    <a:rect b="b" l="l" r="r" t="t"/>
                    <a:pathLst>
                      <a:path extrusionOk="0" h="86061" w="3898">
                        <a:moveTo>
                          <a:pt x="0" y="0"/>
                        </a:moveTo>
                        <a:cubicBezTo>
                          <a:pt x="3065" y="28562"/>
                          <a:pt x="4329" y="57333"/>
                          <a:pt x="3770" y="8606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39"/>
                  <p:cNvSpPr/>
                  <p:nvPr/>
                </p:nvSpPr>
                <p:spPr>
                  <a:xfrm>
                    <a:off x="11171064" y="5118488"/>
                    <a:ext cx="121998" cy="14924"/>
                  </a:xfrm>
                  <a:custGeom>
                    <a:rect b="b" l="l" r="r" t="t"/>
                    <a:pathLst>
                      <a:path extrusionOk="0" h="14924" w="121998">
                        <a:moveTo>
                          <a:pt x="121998" y="6018"/>
                        </a:moveTo>
                        <a:cubicBezTo>
                          <a:pt x="101078" y="7240"/>
                          <a:pt x="80365" y="2145"/>
                          <a:pt x="59466" y="467"/>
                        </a:cubicBezTo>
                        <a:cubicBezTo>
                          <a:pt x="38588" y="-1210"/>
                          <a:pt x="15845" y="1192"/>
                          <a:pt x="0" y="1492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39"/>
                  <p:cNvSpPr/>
                  <p:nvPr/>
                </p:nvSpPr>
                <p:spPr>
                  <a:xfrm>
                    <a:off x="11190782" y="5095342"/>
                    <a:ext cx="54619" cy="23053"/>
                  </a:xfrm>
                  <a:custGeom>
                    <a:rect b="b" l="l" r="r" t="t"/>
                    <a:pathLst>
                      <a:path extrusionOk="0" h="23053" w="54619">
                        <a:moveTo>
                          <a:pt x="54620" y="23053"/>
                        </a:moveTo>
                        <a:cubicBezTo>
                          <a:pt x="39105" y="10398"/>
                          <a:pt x="19905" y="2279"/>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39"/>
                  <p:cNvSpPr/>
                  <p:nvPr/>
                </p:nvSpPr>
                <p:spPr>
                  <a:xfrm>
                    <a:off x="11189808" y="5122145"/>
                    <a:ext cx="19035" cy="40286"/>
                  </a:xfrm>
                  <a:custGeom>
                    <a:rect b="b" l="l" r="r" t="t"/>
                    <a:pathLst>
                      <a:path extrusionOk="0" h="40286" w="19035">
                        <a:moveTo>
                          <a:pt x="19036" y="0"/>
                        </a:moveTo>
                        <a:cubicBezTo>
                          <a:pt x="14831" y="14313"/>
                          <a:pt x="8389" y="27942"/>
                          <a:pt x="0" y="4028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7" name="Google Shape;747;p39"/>
                  <p:cNvSpPr/>
                  <p:nvPr/>
                </p:nvSpPr>
                <p:spPr>
                  <a:xfrm>
                    <a:off x="11233596" y="5168168"/>
                    <a:ext cx="2816" cy="48198"/>
                  </a:xfrm>
                  <a:custGeom>
                    <a:rect b="b" l="l" r="r" t="t"/>
                    <a:pathLst>
                      <a:path extrusionOk="0" h="48198" w="2816">
                        <a:moveTo>
                          <a:pt x="2817" y="0"/>
                        </a:moveTo>
                        <a:cubicBezTo>
                          <a:pt x="1885" y="16073"/>
                          <a:pt x="932" y="32126"/>
                          <a:pt x="0" y="4819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8" name="Google Shape;748;p39"/>
                  <p:cNvSpPr/>
                  <p:nvPr/>
                </p:nvSpPr>
                <p:spPr>
                  <a:xfrm>
                    <a:off x="11167170" y="5190538"/>
                    <a:ext cx="36557" cy="15078"/>
                  </a:xfrm>
                  <a:custGeom>
                    <a:rect b="b" l="l" r="r" t="t"/>
                    <a:pathLst>
                      <a:path extrusionOk="0" h="15078" w="36557">
                        <a:moveTo>
                          <a:pt x="36558" y="0"/>
                        </a:moveTo>
                        <a:cubicBezTo>
                          <a:pt x="23177" y="891"/>
                          <a:pt x="10108" y="6276"/>
                          <a:pt x="0" y="1507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39"/>
                  <p:cNvSpPr/>
                  <p:nvPr/>
                </p:nvSpPr>
                <p:spPr>
                  <a:xfrm>
                    <a:off x="11250746" y="5184511"/>
                    <a:ext cx="22203" cy="27154"/>
                  </a:xfrm>
                  <a:custGeom>
                    <a:rect b="b" l="l" r="r" t="t"/>
                    <a:pathLst>
                      <a:path extrusionOk="0" h="27154" w="22203">
                        <a:moveTo>
                          <a:pt x="22204" y="0"/>
                        </a:moveTo>
                        <a:cubicBezTo>
                          <a:pt x="12137" y="6359"/>
                          <a:pt x="4225" y="16032"/>
                          <a:pt x="0" y="2715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0" name="Google Shape;750;p39"/>
                <p:cNvGrpSpPr/>
                <p:nvPr/>
              </p:nvGrpSpPr>
              <p:grpSpPr>
                <a:xfrm>
                  <a:off x="11300022" y="5347231"/>
                  <a:ext cx="140308" cy="111351"/>
                  <a:chOff x="11300022" y="5347231"/>
                  <a:chExt cx="140308" cy="111351"/>
                </a:xfrm>
              </p:grpSpPr>
              <p:sp>
                <p:nvSpPr>
                  <p:cNvPr id="751" name="Google Shape;751;p39"/>
                  <p:cNvSpPr/>
                  <p:nvPr/>
                </p:nvSpPr>
                <p:spPr>
                  <a:xfrm>
                    <a:off x="11300022" y="5347231"/>
                    <a:ext cx="124441" cy="105241"/>
                  </a:xfrm>
                  <a:custGeom>
                    <a:rect b="b" l="l" r="r" t="t"/>
                    <a:pathLst>
                      <a:path extrusionOk="0" h="105241" w="124441">
                        <a:moveTo>
                          <a:pt x="0" y="0"/>
                        </a:moveTo>
                        <a:cubicBezTo>
                          <a:pt x="11371" y="22805"/>
                          <a:pt x="38070" y="32312"/>
                          <a:pt x="60295" y="44781"/>
                        </a:cubicBezTo>
                        <a:cubicBezTo>
                          <a:pt x="86186" y="59280"/>
                          <a:pt x="108431" y="80241"/>
                          <a:pt x="124442" y="10524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39"/>
                  <p:cNvSpPr/>
                  <p:nvPr/>
                </p:nvSpPr>
                <p:spPr>
                  <a:xfrm>
                    <a:off x="11337485" y="5380971"/>
                    <a:ext cx="16100" cy="77611"/>
                  </a:xfrm>
                  <a:custGeom>
                    <a:rect b="b" l="l" r="r" t="t"/>
                    <a:pathLst>
                      <a:path extrusionOk="0" h="77611" w="16100">
                        <a:moveTo>
                          <a:pt x="690" y="0"/>
                        </a:moveTo>
                        <a:cubicBezTo>
                          <a:pt x="-2045" y="26637"/>
                          <a:pt x="3403" y="54040"/>
                          <a:pt x="16100" y="7761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3" name="Google Shape;753;p39"/>
                  <p:cNvSpPr/>
                  <p:nvPr/>
                </p:nvSpPr>
                <p:spPr>
                  <a:xfrm>
                    <a:off x="11360151" y="5383187"/>
                    <a:ext cx="75145" cy="6463"/>
                  </a:xfrm>
                  <a:custGeom>
                    <a:rect b="b" l="l" r="r" t="t"/>
                    <a:pathLst>
                      <a:path extrusionOk="0" h="6463" w="75145">
                        <a:moveTo>
                          <a:pt x="0" y="6463"/>
                        </a:moveTo>
                        <a:cubicBezTo>
                          <a:pt x="24193" y="-1159"/>
                          <a:pt x="50498" y="-2071"/>
                          <a:pt x="75146" y="389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4" name="Google Shape;754;p39"/>
                  <p:cNvSpPr/>
                  <p:nvPr/>
                </p:nvSpPr>
                <p:spPr>
                  <a:xfrm>
                    <a:off x="11386974" y="5357309"/>
                    <a:ext cx="34051" cy="23496"/>
                  </a:xfrm>
                  <a:custGeom>
                    <a:rect b="b" l="l" r="r" t="t"/>
                    <a:pathLst>
                      <a:path extrusionOk="0" h="23496" w="34051">
                        <a:moveTo>
                          <a:pt x="0" y="23497"/>
                        </a:moveTo>
                        <a:cubicBezTo>
                          <a:pt x="4908" y="9598"/>
                          <a:pt x="19324" y="-323"/>
                          <a:pt x="34052" y="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39"/>
                  <p:cNvSpPr/>
                  <p:nvPr/>
                </p:nvSpPr>
                <p:spPr>
                  <a:xfrm>
                    <a:off x="11397517" y="5418088"/>
                    <a:ext cx="42813" cy="14044"/>
                  </a:xfrm>
                  <a:custGeom>
                    <a:rect b="b" l="l" r="r" t="t"/>
                    <a:pathLst>
                      <a:path extrusionOk="0" h="14044" w="42813">
                        <a:moveTo>
                          <a:pt x="0" y="3791"/>
                        </a:moveTo>
                        <a:cubicBezTo>
                          <a:pt x="14084" y="-4038"/>
                          <a:pt x="33803" y="684"/>
                          <a:pt x="42813" y="1404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6" name="Google Shape;756;p39"/>
                  <p:cNvSpPr/>
                  <p:nvPr/>
                </p:nvSpPr>
                <p:spPr>
                  <a:xfrm>
                    <a:off x="11377150" y="5406676"/>
                    <a:ext cx="9740" cy="41114"/>
                  </a:xfrm>
                  <a:custGeom>
                    <a:rect b="b" l="l" r="r" t="t"/>
                    <a:pathLst>
                      <a:path extrusionOk="0" h="41114" w="9740">
                        <a:moveTo>
                          <a:pt x="1725" y="0"/>
                        </a:moveTo>
                        <a:cubicBezTo>
                          <a:pt x="-2273" y="13940"/>
                          <a:pt x="792" y="29702"/>
                          <a:pt x="9741" y="4111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7" name="Google Shape;757;p39"/>
                  <p:cNvSpPr/>
                  <p:nvPr/>
                </p:nvSpPr>
                <p:spPr>
                  <a:xfrm>
                    <a:off x="11338900" y="5413180"/>
                    <a:ext cx="24440" cy="19366"/>
                  </a:xfrm>
                  <a:custGeom>
                    <a:rect b="b" l="l" r="r" t="t"/>
                    <a:pathLst>
                      <a:path extrusionOk="0" h="19366" w="24440">
                        <a:moveTo>
                          <a:pt x="0" y="0"/>
                        </a:moveTo>
                        <a:cubicBezTo>
                          <a:pt x="10521" y="2258"/>
                          <a:pt x="19822" y="9632"/>
                          <a:pt x="24441" y="1936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8" name="Google Shape;758;p39"/>
                <p:cNvGrpSpPr/>
                <p:nvPr/>
              </p:nvGrpSpPr>
              <p:grpSpPr>
                <a:xfrm>
                  <a:off x="11454456" y="5835969"/>
                  <a:ext cx="193436" cy="217670"/>
                  <a:chOff x="11454456" y="5835969"/>
                  <a:chExt cx="193436" cy="217670"/>
                </a:xfrm>
              </p:grpSpPr>
              <p:sp>
                <p:nvSpPr>
                  <p:cNvPr id="759" name="Google Shape;759;p39"/>
                  <p:cNvSpPr/>
                  <p:nvPr/>
                </p:nvSpPr>
                <p:spPr>
                  <a:xfrm>
                    <a:off x="11454456" y="5902540"/>
                    <a:ext cx="174961" cy="74151"/>
                  </a:xfrm>
                  <a:custGeom>
                    <a:rect b="b" l="l" r="r" t="t"/>
                    <a:pathLst>
                      <a:path extrusionOk="0" h="74151" w="174961">
                        <a:moveTo>
                          <a:pt x="0" y="0"/>
                        </a:moveTo>
                        <a:cubicBezTo>
                          <a:pt x="29019" y="14540"/>
                          <a:pt x="62118" y="17834"/>
                          <a:pt x="93684" y="25352"/>
                        </a:cubicBezTo>
                        <a:cubicBezTo>
                          <a:pt x="125251" y="32871"/>
                          <a:pt x="157935" y="46521"/>
                          <a:pt x="174961" y="741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39"/>
                  <p:cNvSpPr/>
                  <p:nvPr/>
                </p:nvSpPr>
                <p:spPr>
                  <a:xfrm>
                    <a:off x="11495716" y="5874320"/>
                    <a:ext cx="118932" cy="39860"/>
                  </a:xfrm>
                  <a:custGeom>
                    <a:rect b="b" l="l" r="r" t="t"/>
                    <a:pathLst>
                      <a:path extrusionOk="0" h="39860" w="118932">
                        <a:moveTo>
                          <a:pt x="0" y="39860"/>
                        </a:moveTo>
                        <a:cubicBezTo>
                          <a:pt x="12179" y="38037"/>
                          <a:pt x="21437" y="28427"/>
                          <a:pt x="31234" y="20970"/>
                        </a:cubicBezTo>
                        <a:cubicBezTo>
                          <a:pt x="55800" y="2266"/>
                          <a:pt x="89002" y="-4528"/>
                          <a:pt x="118933" y="303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1" name="Google Shape;761;p39"/>
                  <p:cNvSpPr/>
                  <p:nvPr/>
                </p:nvSpPr>
                <p:spPr>
                  <a:xfrm>
                    <a:off x="11555825" y="5929508"/>
                    <a:ext cx="60004" cy="124131"/>
                  </a:xfrm>
                  <a:custGeom>
                    <a:rect b="b" l="l" r="r" t="t"/>
                    <a:pathLst>
                      <a:path extrusionOk="0" h="124131" w="60004">
                        <a:moveTo>
                          <a:pt x="0" y="0"/>
                        </a:moveTo>
                        <a:cubicBezTo>
                          <a:pt x="4329" y="23240"/>
                          <a:pt x="8720" y="46687"/>
                          <a:pt x="17606" y="68601"/>
                        </a:cubicBezTo>
                        <a:cubicBezTo>
                          <a:pt x="26491" y="90515"/>
                          <a:pt x="40286" y="111083"/>
                          <a:pt x="60004" y="12413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2" name="Google Shape;762;p39"/>
                  <p:cNvSpPr/>
                  <p:nvPr/>
                </p:nvSpPr>
                <p:spPr>
                  <a:xfrm>
                    <a:off x="11612163" y="5950610"/>
                    <a:ext cx="35729" cy="6093"/>
                  </a:xfrm>
                  <a:custGeom>
                    <a:rect b="b" l="l" r="r" t="t"/>
                    <a:pathLst>
                      <a:path extrusionOk="0" h="6093" w="35729">
                        <a:moveTo>
                          <a:pt x="0" y="1910"/>
                        </a:moveTo>
                        <a:cubicBezTo>
                          <a:pt x="11807" y="-1694"/>
                          <a:pt x="25083" y="-141"/>
                          <a:pt x="35730" y="609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3" name="Google Shape;763;p39"/>
                  <p:cNvSpPr/>
                  <p:nvPr/>
                </p:nvSpPr>
                <p:spPr>
                  <a:xfrm>
                    <a:off x="11573036" y="5995116"/>
                    <a:ext cx="58720" cy="15751"/>
                  </a:xfrm>
                  <a:custGeom>
                    <a:rect b="b" l="l" r="r" t="t"/>
                    <a:pathLst>
                      <a:path extrusionOk="0" h="15751" w="58720">
                        <a:moveTo>
                          <a:pt x="0" y="1149"/>
                        </a:moveTo>
                        <a:cubicBezTo>
                          <a:pt x="20444" y="-2579"/>
                          <a:pt x="42399" y="2889"/>
                          <a:pt x="58721" y="157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4" name="Google Shape;764;p39"/>
                  <p:cNvSpPr/>
                  <p:nvPr/>
                </p:nvSpPr>
                <p:spPr>
                  <a:xfrm>
                    <a:off x="11594992" y="6030219"/>
                    <a:ext cx="40100" cy="12049"/>
                  </a:xfrm>
                  <a:custGeom>
                    <a:rect b="b" l="l" r="r" t="t"/>
                    <a:pathLst>
                      <a:path extrusionOk="0" h="12049" w="40100">
                        <a:moveTo>
                          <a:pt x="0" y="2936"/>
                        </a:moveTo>
                        <a:cubicBezTo>
                          <a:pt x="13380" y="-3278"/>
                          <a:pt x="30738" y="657"/>
                          <a:pt x="40101" y="1204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5" name="Google Shape;765;p39"/>
                  <p:cNvSpPr/>
                  <p:nvPr/>
                </p:nvSpPr>
                <p:spPr>
                  <a:xfrm>
                    <a:off x="11546363" y="5960494"/>
                    <a:ext cx="12961" cy="60025"/>
                  </a:xfrm>
                  <a:custGeom>
                    <a:rect b="b" l="l" r="r" t="t"/>
                    <a:pathLst>
                      <a:path extrusionOk="0" h="60025" w="12961">
                        <a:moveTo>
                          <a:pt x="12962" y="0"/>
                        </a:moveTo>
                        <a:cubicBezTo>
                          <a:pt x="-833" y="16260"/>
                          <a:pt x="-3982" y="40804"/>
                          <a:pt x="5277" y="6002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6" name="Google Shape;766;p39"/>
                  <p:cNvSpPr/>
                  <p:nvPr/>
                </p:nvSpPr>
                <p:spPr>
                  <a:xfrm>
                    <a:off x="11534180" y="5893385"/>
                    <a:ext cx="43496" cy="27671"/>
                  </a:xfrm>
                  <a:custGeom>
                    <a:rect b="b" l="l" r="r" t="t"/>
                    <a:pathLst>
                      <a:path extrusionOk="0" h="27671" w="43496">
                        <a:moveTo>
                          <a:pt x="0" y="0"/>
                        </a:moveTo>
                        <a:cubicBezTo>
                          <a:pt x="12366" y="12117"/>
                          <a:pt x="27279" y="21603"/>
                          <a:pt x="43497" y="2767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7" name="Google Shape;767;p39"/>
                  <p:cNvSpPr/>
                  <p:nvPr/>
                </p:nvSpPr>
                <p:spPr>
                  <a:xfrm>
                    <a:off x="11575895" y="5877995"/>
                    <a:ext cx="44491" cy="35915"/>
                  </a:xfrm>
                  <a:custGeom>
                    <a:rect b="b" l="l" r="r" t="t"/>
                    <a:pathLst>
                      <a:path extrusionOk="0" h="35915" w="44491">
                        <a:moveTo>
                          <a:pt x="0" y="0"/>
                        </a:moveTo>
                        <a:cubicBezTo>
                          <a:pt x="12220" y="14789"/>
                          <a:pt x="27444" y="27092"/>
                          <a:pt x="44491" y="3591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8" name="Google Shape;768;p39"/>
                  <p:cNvSpPr/>
                  <p:nvPr/>
                </p:nvSpPr>
                <p:spPr>
                  <a:xfrm>
                    <a:off x="11591492" y="5892958"/>
                    <a:ext cx="33555" cy="4714"/>
                  </a:xfrm>
                  <a:custGeom>
                    <a:rect b="b" l="l" r="r" t="t"/>
                    <a:pathLst>
                      <a:path extrusionOk="0" h="4714" w="33555">
                        <a:moveTo>
                          <a:pt x="0" y="2125"/>
                        </a:moveTo>
                        <a:cubicBezTo>
                          <a:pt x="10937" y="-1438"/>
                          <a:pt x="23282" y="-485"/>
                          <a:pt x="33555" y="471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39"/>
                  <p:cNvSpPr/>
                  <p:nvPr/>
                </p:nvSpPr>
                <p:spPr>
                  <a:xfrm>
                    <a:off x="11557581" y="5835969"/>
                    <a:ext cx="10589" cy="42709"/>
                  </a:xfrm>
                  <a:custGeom>
                    <a:rect b="b" l="l" r="r" t="t"/>
                    <a:pathLst>
                      <a:path extrusionOk="0" h="42709" w="10589">
                        <a:moveTo>
                          <a:pt x="522" y="42709"/>
                        </a:moveTo>
                        <a:cubicBezTo>
                          <a:pt x="-1445" y="27879"/>
                          <a:pt x="2200" y="12386"/>
                          <a:pt x="10589"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70" name="Google Shape;770;p39"/>
                <p:cNvGrpSpPr/>
                <p:nvPr/>
              </p:nvGrpSpPr>
              <p:grpSpPr>
                <a:xfrm>
                  <a:off x="11558517" y="6308220"/>
                  <a:ext cx="244327" cy="206216"/>
                  <a:chOff x="11558517" y="6308220"/>
                  <a:chExt cx="244327" cy="206216"/>
                </a:xfrm>
              </p:grpSpPr>
              <p:sp>
                <p:nvSpPr>
                  <p:cNvPr id="771" name="Google Shape;771;p39"/>
                  <p:cNvSpPr/>
                  <p:nvPr/>
                </p:nvSpPr>
                <p:spPr>
                  <a:xfrm>
                    <a:off x="11639596" y="6308593"/>
                    <a:ext cx="44834" cy="205843"/>
                  </a:xfrm>
                  <a:custGeom>
                    <a:rect b="b" l="l" r="r" t="t"/>
                    <a:pathLst>
                      <a:path extrusionOk="0" h="205843" w="44834">
                        <a:moveTo>
                          <a:pt x="30066" y="0"/>
                        </a:moveTo>
                        <a:cubicBezTo>
                          <a:pt x="25323" y="20485"/>
                          <a:pt x="11756" y="37822"/>
                          <a:pt x="5024" y="57747"/>
                        </a:cubicBezTo>
                        <a:cubicBezTo>
                          <a:pt x="-3427" y="82810"/>
                          <a:pt x="-443" y="110606"/>
                          <a:pt x="8235" y="135606"/>
                        </a:cubicBezTo>
                        <a:cubicBezTo>
                          <a:pt x="16914" y="160607"/>
                          <a:pt x="30936" y="183329"/>
                          <a:pt x="44834" y="20584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2" name="Google Shape;772;p39"/>
                  <p:cNvSpPr/>
                  <p:nvPr/>
                </p:nvSpPr>
                <p:spPr>
                  <a:xfrm>
                    <a:off x="11639483" y="6382455"/>
                    <a:ext cx="151244" cy="83845"/>
                  </a:xfrm>
                  <a:custGeom>
                    <a:rect b="b" l="l" r="r" t="t"/>
                    <a:pathLst>
                      <a:path extrusionOk="0" h="83845" w="151244">
                        <a:moveTo>
                          <a:pt x="0" y="0"/>
                        </a:moveTo>
                        <a:cubicBezTo>
                          <a:pt x="7954" y="18082"/>
                          <a:pt x="25063" y="30676"/>
                          <a:pt x="43208" y="38485"/>
                        </a:cubicBezTo>
                        <a:cubicBezTo>
                          <a:pt x="61351" y="46293"/>
                          <a:pt x="80904" y="50084"/>
                          <a:pt x="99836" y="55780"/>
                        </a:cubicBezTo>
                        <a:cubicBezTo>
                          <a:pt x="118747" y="61476"/>
                          <a:pt x="137678" y="69491"/>
                          <a:pt x="151245" y="8384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39"/>
                  <p:cNvSpPr/>
                  <p:nvPr/>
                </p:nvSpPr>
                <p:spPr>
                  <a:xfrm>
                    <a:off x="11744124" y="6422951"/>
                    <a:ext cx="58720" cy="14682"/>
                  </a:xfrm>
                  <a:custGeom>
                    <a:rect b="b" l="l" r="r" t="t"/>
                    <a:pathLst>
                      <a:path extrusionOk="0" h="14682" w="58720">
                        <a:moveTo>
                          <a:pt x="0" y="14683"/>
                        </a:moveTo>
                        <a:cubicBezTo>
                          <a:pt x="17275" y="3601"/>
                          <a:pt x="38298" y="-1515"/>
                          <a:pt x="58721" y="39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4" name="Google Shape;774;p39"/>
                  <p:cNvSpPr/>
                  <p:nvPr/>
                </p:nvSpPr>
                <p:spPr>
                  <a:xfrm>
                    <a:off x="11686004" y="6425600"/>
                    <a:ext cx="79267" cy="71210"/>
                  </a:xfrm>
                  <a:custGeom>
                    <a:rect b="b" l="l" r="r" t="t"/>
                    <a:pathLst>
                      <a:path extrusionOk="0" h="71210" w="79267">
                        <a:moveTo>
                          <a:pt x="0" y="0"/>
                        </a:moveTo>
                        <a:cubicBezTo>
                          <a:pt x="10232" y="36040"/>
                          <a:pt x="42337" y="64893"/>
                          <a:pt x="79268" y="7121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39"/>
                  <p:cNvSpPr/>
                  <p:nvPr/>
                </p:nvSpPr>
                <p:spPr>
                  <a:xfrm>
                    <a:off x="11637924" y="6437655"/>
                    <a:ext cx="5950" cy="67875"/>
                  </a:xfrm>
                  <a:custGeom>
                    <a:rect b="b" l="l" r="r" t="t"/>
                    <a:pathLst>
                      <a:path extrusionOk="0" h="67875" w="5950">
                        <a:moveTo>
                          <a:pt x="5640" y="0"/>
                        </a:moveTo>
                        <a:cubicBezTo>
                          <a:pt x="-1982" y="21769"/>
                          <a:pt x="-1878" y="46169"/>
                          <a:pt x="5951" y="6787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6" name="Google Shape;776;p39"/>
                  <p:cNvSpPr/>
                  <p:nvPr/>
                </p:nvSpPr>
                <p:spPr>
                  <a:xfrm>
                    <a:off x="11696870" y="6454017"/>
                    <a:ext cx="14031" cy="58762"/>
                  </a:xfrm>
                  <a:custGeom>
                    <a:rect b="b" l="l" r="r" t="t"/>
                    <a:pathLst>
                      <a:path extrusionOk="0" h="58762" w="14031">
                        <a:moveTo>
                          <a:pt x="361" y="0"/>
                        </a:moveTo>
                        <a:cubicBezTo>
                          <a:pt x="-1421" y="20382"/>
                          <a:pt x="3427" y="41280"/>
                          <a:pt x="14031" y="5876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7" name="Google Shape;777;p39"/>
                  <p:cNvSpPr/>
                  <p:nvPr/>
                </p:nvSpPr>
                <p:spPr>
                  <a:xfrm>
                    <a:off x="11564565" y="6334724"/>
                    <a:ext cx="87242" cy="7237"/>
                  </a:xfrm>
                  <a:custGeom>
                    <a:rect b="b" l="l" r="r" t="t"/>
                    <a:pathLst>
                      <a:path extrusionOk="0" h="7237" w="87242">
                        <a:moveTo>
                          <a:pt x="87242" y="7237"/>
                        </a:moveTo>
                        <a:cubicBezTo>
                          <a:pt x="58762" y="381"/>
                          <a:pt x="29143" y="-1628"/>
                          <a:pt x="0" y="131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39"/>
                  <p:cNvSpPr/>
                  <p:nvPr/>
                </p:nvSpPr>
                <p:spPr>
                  <a:xfrm>
                    <a:off x="11582833" y="6337840"/>
                    <a:ext cx="37365" cy="36516"/>
                  </a:xfrm>
                  <a:custGeom>
                    <a:rect b="b" l="l" r="r" t="t"/>
                    <a:pathLst>
                      <a:path extrusionOk="0" h="36516" w="37365">
                        <a:moveTo>
                          <a:pt x="37366" y="0"/>
                        </a:moveTo>
                        <a:cubicBezTo>
                          <a:pt x="28646" y="15327"/>
                          <a:pt x="15535" y="28148"/>
                          <a:pt x="0" y="3651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39"/>
                  <p:cNvSpPr/>
                  <p:nvPr/>
                </p:nvSpPr>
                <p:spPr>
                  <a:xfrm>
                    <a:off x="11558517" y="6308220"/>
                    <a:ext cx="39043" cy="25373"/>
                  </a:xfrm>
                  <a:custGeom>
                    <a:rect b="b" l="l" r="r" t="t"/>
                    <a:pathLst>
                      <a:path extrusionOk="0" h="25373" w="39043">
                        <a:moveTo>
                          <a:pt x="39044" y="25373"/>
                        </a:moveTo>
                        <a:cubicBezTo>
                          <a:pt x="30054" y="12220"/>
                          <a:pt x="15659" y="2879"/>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80" name="Google Shape;780;p39"/>
              <p:cNvGrpSpPr/>
              <p:nvPr/>
            </p:nvGrpSpPr>
            <p:grpSpPr>
              <a:xfrm>
                <a:off x="6164373" y="2660552"/>
                <a:ext cx="1269942" cy="2430137"/>
                <a:chOff x="10659573" y="4706250"/>
                <a:chExt cx="1063425" cy="2034950"/>
              </a:xfrm>
            </p:grpSpPr>
            <p:grpSp>
              <p:nvGrpSpPr>
                <p:cNvPr id="781" name="Google Shape;781;p39"/>
                <p:cNvGrpSpPr/>
                <p:nvPr/>
              </p:nvGrpSpPr>
              <p:grpSpPr>
                <a:xfrm>
                  <a:off x="10659573" y="4706250"/>
                  <a:ext cx="1054290" cy="2033085"/>
                  <a:chOff x="10659573" y="4706250"/>
                  <a:chExt cx="1054290" cy="2033085"/>
                </a:xfrm>
              </p:grpSpPr>
              <p:sp>
                <p:nvSpPr>
                  <p:cNvPr id="782" name="Google Shape;782;p39"/>
                  <p:cNvSpPr/>
                  <p:nvPr/>
                </p:nvSpPr>
                <p:spPr>
                  <a:xfrm>
                    <a:off x="10659573" y="4706250"/>
                    <a:ext cx="1054290" cy="2033085"/>
                  </a:xfrm>
                  <a:custGeom>
                    <a:rect b="b" l="l" r="r" t="t"/>
                    <a:pathLst>
                      <a:path extrusionOk="0" h="2033085" w="1054290">
                        <a:moveTo>
                          <a:pt x="34041" y="193356"/>
                        </a:moveTo>
                        <a:cubicBezTo>
                          <a:pt x="34041" y="193356"/>
                          <a:pt x="-75716" y="49174"/>
                          <a:pt x="98934" y="11457"/>
                        </a:cubicBezTo>
                        <a:cubicBezTo>
                          <a:pt x="390549" y="-51489"/>
                          <a:pt x="584814" y="154106"/>
                          <a:pt x="661514" y="403860"/>
                        </a:cubicBezTo>
                        <a:cubicBezTo>
                          <a:pt x="738213" y="653615"/>
                          <a:pt x="689455" y="1298652"/>
                          <a:pt x="855551" y="1619493"/>
                        </a:cubicBezTo>
                        <a:cubicBezTo>
                          <a:pt x="989024" y="1877284"/>
                          <a:pt x="1001990" y="1892301"/>
                          <a:pt x="1054290" y="2033086"/>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39"/>
                  <p:cNvSpPr/>
                  <p:nvPr/>
                </p:nvSpPr>
                <p:spPr>
                  <a:xfrm>
                    <a:off x="11042271" y="4743163"/>
                    <a:ext cx="36335" cy="223739"/>
                  </a:xfrm>
                  <a:custGeom>
                    <a:rect b="b" l="l" r="r" t="t"/>
                    <a:pathLst>
                      <a:path extrusionOk="0" h="223739" w="36335">
                        <a:moveTo>
                          <a:pt x="0" y="0"/>
                        </a:moveTo>
                        <a:cubicBezTo>
                          <a:pt x="38237" y="67048"/>
                          <a:pt x="46853" y="150271"/>
                          <a:pt x="23199" y="223739"/>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39"/>
                  <p:cNvSpPr/>
                  <p:nvPr/>
                </p:nvSpPr>
                <p:spPr>
                  <a:xfrm>
                    <a:off x="11375499" y="5518090"/>
                    <a:ext cx="131049" cy="100187"/>
                  </a:xfrm>
                  <a:custGeom>
                    <a:rect b="b" l="l" r="r" t="t"/>
                    <a:pathLst>
                      <a:path extrusionOk="0" h="100187" w="131049">
                        <a:moveTo>
                          <a:pt x="0" y="0"/>
                        </a:moveTo>
                        <a:cubicBezTo>
                          <a:pt x="35999" y="42109"/>
                          <a:pt x="80986" y="76492"/>
                          <a:pt x="131050" y="100187"/>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39"/>
                  <p:cNvSpPr/>
                  <p:nvPr/>
                </p:nvSpPr>
                <p:spPr>
                  <a:xfrm>
                    <a:off x="11414439" y="6003680"/>
                    <a:ext cx="227508" cy="73613"/>
                  </a:xfrm>
                  <a:custGeom>
                    <a:rect b="b" l="l" r="r" t="t"/>
                    <a:pathLst>
                      <a:path extrusionOk="0" h="73613" w="227508">
                        <a:moveTo>
                          <a:pt x="0" y="0"/>
                        </a:moveTo>
                        <a:cubicBezTo>
                          <a:pt x="68269" y="42709"/>
                          <a:pt x="147164" y="68228"/>
                          <a:pt x="227509" y="73613"/>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39"/>
                  <p:cNvSpPr/>
                  <p:nvPr/>
                </p:nvSpPr>
                <p:spPr>
                  <a:xfrm>
                    <a:off x="11521089" y="6407331"/>
                    <a:ext cx="23177" cy="182438"/>
                  </a:xfrm>
                  <a:custGeom>
                    <a:rect b="b" l="l" r="r" t="t"/>
                    <a:pathLst>
                      <a:path extrusionOk="0" h="182438" w="23177">
                        <a:moveTo>
                          <a:pt x="23177" y="0"/>
                        </a:moveTo>
                        <a:cubicBezTo>
                          <a:pt x="19780" y="61269"/>
                          <a:pt x="12033" y="122268"/>
                          <a:pt x="0" y="182438"/>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87" name="Google Shape;787;p39"/>
                <p:cNvGrpSpPr/>
                <p:nvPr/>
              </p:nvGrpSpPr>
              <p:grpSpPr>
                <a:xfrm>
                  <a:off x="10967353" y="4814643"/>
                  <a:ext cx="197746" cy="216137"/>
                  <a:chOff x="10967353" y="4814643"/>
                  <a:chExt cx="197746" cy="216137"/>
                </a:xfrm>
              </p:grpSpPr>
              <p:grpSp>
                <p:nvGrpSpPr>
                  <p:cNvPr id="788" name="Google Shape;788;p39"/>
                  <p:cNvGrpSpPr/>
                  <p:nvPr/>
                </p:nvGrpSpPr>
                <p:grpSpPr>
                  <a:xfrm>
                    <a:off x="11066112" y="4814643"/>
                    <a:ext cx="98987" cy="95671"/>
                    <a:chOff x="11066112" y="4814643"/>
                    <a:chExt cx="98987" cy="95671"/>
                  </a:xfrm>
                </p:grpSpPr>
                <p:sp>
                  <p:nvSpPr>
                    <p:cNvPr id="789" name="Google Shape;789;p39"/>
                    <p:cNvSpPr/>
                    <p:nvPr/>
                  </p:nvSpPr>
                  <p:spPr>
                    <a:xfrm>
                      <a:off x="11066112" y="4814643"/>
                      <a:ext cx="88464" cy="82540"/>
                    </a:xfrm>
                    <a:custGeom>
                      <a:rect b="b" l="l" r="r" t="t"/>
                      <a:pathLst>
                        <a:path extrusionOk="0" h="82540" w="88464">
                          <a:moveTo>
                            <a:pt x="0" y="0"/>
                          </a:moveTo>
                          <a:cubicBezTo>
                            <a:pt x="14768" y="10087"/>
                            <a:pt x="29536" y="20195"/>
                            <a:pt x="44305" y="30282"/>
                          </a:cubicBezTo>
                          <a:cubicBezTo>
                            <a:pt x="63692" y="43538"/>
                            <a:pt x="84778" y="59342"/>
                            <a:pt x="88464" y="8254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9"/>
                    <p:cNvSpPr/>
                    <p:nvPr/>
                  </p:nvSpPr>
                  <p:spPr>
                    <a:xfrm>
                      <a:off x="11127899" y="4852402"/>
                      <a:ext cx="37200" cy="4909"/>
                    </a:xfrm>
                    <a:custGeom>
                      <a:rect b="b" l="l" r="r" t="t"/>
                      <a:pathLst>
                        <a:path extrusionOk="0" h="4909" w="37200">
                          <a:moveTo>
                            <a:pt x="0" y="4909"/>
                          </a:moveTo>
                          <a:cubicBezTo>
                            <a:pt x="12406" y="3273"/>
                            <a:pt x="24793" y="1636"/>
                            <a:pt x="3720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39"/>
                    <p:cNvSpPr/>
                    <p:nvPr/>
                  </p:nvSpPr>
                  <p:spPr>
                    <a:xfrm>
                      <a:off x="11103792" y="4846043"/>
                      <a:ext cx="13936" cy="64271"/>
                    </a:xfrm>
                    <a:custGeom>
                      <a:rect b="b" l="l" r="r" t="t"/>
                      <a:pathLst>
                        <a:path extrusionOk="0" h="64271" w="13936">
                          <a:moveTo>
                            <a:pt x="515" y="0"/>
                          </a:moveTo>
                          <a:cubicBezTo>
                            <a:pt x="-1660" y="22122"/>
                            <a:pt x="3104" y="44885"/>
                            <a:pt x="13936" y="6427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92" name="Google Shape;792;p39"/>
                  <p:cNvGrpSpPr/>
                  <p:nvPr/>
                </p:nvGrpSpPr>
                <p:grpSpPr>
                  <a:xfrm>
                    <a:off x="10967353" y="4911744"/>
                    <a:ext cx="102010" cy="119036"/>
                    <a:chOff x="10967353" y="4911744"/>
                    <a:chExt cx="102010" cy="119036"/>
                  </a:xfrm>
                </p:grpSpPr>
                <p:sp>
                  <p:nvSpPr>
                    <p:cNvPr id="793" name="Google Shape;793;p39"/>
                    <p:cNvSpPr/>
                    <p:nvPr/>
                  </p:nvSpPr>
                  <p:spPr>
                    <a:xfrm>
                      <a:off x="10969487" y="4911744"/>
                      <a:ext cx="99876" cy="63091"/>
                    </a:xfrm>
                    <a:custGeom>
                      <a:rect b="b" l="l" r="r" t="t"/>
                      <a:pathLst>
                        <a:path extrusionOk="0" h="63091" w="99876">
                          <a:moveTo>
                            <a:pt x="99876" y="0"/>
                          </a:moveTo>
                          <a:cubicBezTo>
                            <a:pt x="62676" y="13774"/>
                            <a:pt x="28417" y="35419"/>
                            <a:pt x="0" y="6309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39"/>
                    <p:cNvSpPr/>
                    <p:nvPr/>
                  </p:nvSpPr>
                  <p:spPr>
                    <a:xfrm>
                      <a:off x="11000411" y="4938961"/>
                      <a:ext cx="26595" cy="91819"/>
                    </a:xfrm>
                    <a:custGeom>
                      <a:rect b="b" l="l" r="r" t="t"/>
                      <a:pathLst>
                        <a:path extrusionOk="0" h="91819" w="26595">
                          <a:moveTo>
                            <a:pt x="26596" y="0"/>
                          </a:moveTo>
                          <a:cubicBezTo>
                            <a:pt x="25436" y="32167"/>
                            <a:pt x="16198" y="64023"/>
                            <a:pt x="0" y="9182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9"/>
                    <p:cNvSpPr/>
                    <p:nvPr/>
                  </p:nvSpPr>
                  <p:spPr>
                    <a:xfrm>
                      <a:off x="10981314" y="4913308"/>
                      <a:ext cx="65431" cy="6369"/>
                    </a:xfrm>
                    <a:custGeom>
                      <a:rect b="b" l="l" r="r" t="t"/>
                      <a:pathLst>
                        <a:path extrusionOk="0" h="6369" w="65431">
                          <a:moveTo>
                            <a:pt x="65431" y="5665"/>
                          </a:moveTo>
                          <a:cubicBezTo>
                            <a:pt x="44532" y="-2123"/>
                            <a:pt x="20733" y="-1875"/>
                            <a:pt x="0" y="636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39"/>
                    <p:cNvSpPr/>
                    <p:nvPr/>
                  </p:nvSpPr>
                  <p:spPr>
                    <a:xfrm>
                      <a:off x="10967353" y="4992462"/>
                      <a:ext cx="45506" cy="13918"/>
                    </a:xfrm>
                    <a:custGeom>
                      <a:rect b="b" l="l" r="r" t="t"/>
                      <a:pathLst>
                        <a:path extrusionOk="0" h="13918" w="45506">
                          <a:moveTo>
                            <a:pt x="45506" y="0"/>
                          </a:moveTo>
                          <a:cubicBezTo>
                            <a:pt x="30344" y="4640"/>
                            <a:pt x="15162" y="9279"/>
                            <a:pt x="0" y="1391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97" name="Google Shape;797;p39"/>
                <p:cNvGrpSpPr/>
                <p:nvPr/>
              </p:nvGrpSpPr>
              <p:grpSpPr>
                <a:xfrm>
                  <a:off x="11312201" y="4889975"/>
                  <a:ext cx="103170" cy="180781"/>
                  <a:chOff x="11312201" y="4889975"/>
                  <a:chExt cx="103170" cy="180781"/>
                </a:xfrm>
              </p:grpSpPr>
              <p:sp>
                <p:nvSpPr>
                  <p:cNvPr id="798" name="Google Shape;798;p39"/>
                  <p:cNvSpPr/>
                  <p:nvPr/>
                </p:nvSpPr>
                <p:spPr>
                  <a:xfrm>
                    <a:off x="11312201" y="4957582"/>
                    <a:ext cx="57477" cy="103087"/>
                  </a:xfrm>
                  <a:custGeom>
                    <a:rect b="b" l="l" r="r" t="t"/>
                    <a:pathLst>
                      <a:path extrusionOk="0" h="103087" w="57477">
                        <a:moveTo>
                          <a:pt x="0" y="0"/>
                        </a:moveTo>
                        <a:cubicBezTo>
                          <a:pt x="25870" y="30013"/>
                          <a:pt x="45547" y="65328"/>
                          <a:pt x="57478" y="10308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9"/>
                  <p:cNvSpPr/>
                  <p:nvPr/>
                </p:nvSpPr>
                <p:spPr>
                  <a:xfrm>
                    <a:off x="11344306" y="5004986"/>
                    <a:ext cx="71065" cy="25173"/>
                  </a:xfrm>
                  <a:custGeom>
                    <a:rect b="b" l="l" r="r" t="t"/>
                    <a:pathLst>
                      <a:path extrusionOk="0" h="25173" w="71065">
                        <a:moveTo>
                          <a:pt x="0" y="7"/>
                        </a:moveTo>
                        <a:cubicBezTo>
                          <a:pt x="25663" y="-283"/>
                          <a:pt x="51326" y="8789"/>
                          <a:pt x="71066" y="2517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9"/>
                  <p:cNvSpPr/>
                  <p:nvPr/>
                </p:nvSpPr>
                <p:spPr>
                  <a:xfrm>
                    <a:off x="11376680" y="5014956"/>
                    <a:ext cx="20216" cy="55800"/>
                  </a:xfrm>
                  <a:custGeom>
                    <a:rect b="b" l="l" r="r" t="t"/>
                    <a:pathLst>
                      <a:path extrusionOk="0" h="55800" w="20216">
                        <a:moveTo>
                          <a:pt x="0" y="0"/>
                        </a:moveTo>
                        <a:cubicBezTo>
                          <a:pt x="6732" y="18600"/>
                          <a:pt x="13485" y="37200"/>
                          <a:pt x="20216" y="5580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39"/>
                  <p:cNvSpPr/>
                  <p:nvPr/>
                </p:nvSpPr>
                <p:spPr>
                  <a:xfrm>
                    <a:off x="11330987" y="4889975"/>
                    <a:ext cx="25021" cy="67730"/>
                  </a:xfrm>
                  <a:custGeom>
                    <a:rect b="b" l="l" r="r" t="t"/>
                    <a:pathLst>
                      <a:path extrusionOk="0" h="67730" w="25021">
                        <a:moveTo>
                          <a:pt x="0" y="67731"/>
                        </a:moveTo>
                        <a:cubicBezTo>
                          <a:pt x="11082" y="46293"/>
                          <a:pt x="19491" y="23488"/>
                          <a:pt x="25021"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39"/>
                  <p:cNvSpPr/>
                  <p:nvPr/>
                </p:nvSpPr>
                <p:spPr>
                  <a:xfrm>
                    <a:off x="11346170" y="4916487"/>
                    <a:ext cx="33555" cy="14271"/>
                  </a:xfrm>
                  <a:custGeom>
                    <a:rect b="b" l="l" r="r" t="t"/>
                    <a:pathLst>
                      <a:path extrusionOk="0" h="14271" w="33555">
                        <a:moveTo>
                          <a:pt x="0" y="14271"/>
                        </a:moveTo>
                        <a:cubicBezTo>
                          <a:pt x="9528" y="6463"/>
                          <a:pt x="21334" y="1450"/>
                          <a:pt x="33555"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3" name="Google Shape;803;p39"/>
                <p:cNvGrpSpPr/>
                <p:nvPr/>
              </p:nvGrpSpPr>
              <p:grpSpPr>
                <a:xfrm>
                  <a:off x="11400517" y="5494332"/>
                  <a:ext cx="136189" cy="273450"/>
                  <a:chOff x="11400517" y="5494332"/>
                  <a:chExt cx="136189" cy="273450"/>
                </a:xfrm>
              </p:grpSpPr>
              <p:sp>
                <p:nvSpPr>
                  <p:cNvPr id="804" name="Google Shape;804;p39"/>
                  <p:cNvSpPr/>
                  <p:nvPr/>
                </p:nvSpPr>
                <p:spPr>
                  <a:xfrm>
                    <a:off x="11400517" y="5548911"/>
                    <a:ext cx="66780" cy="184965"/>
                  </a:xfrm>
                  <a:custGeom>
                    <a:rect b="b" l="l" r="r" t="t"/>
                    <a:pathLst>
                      <a:path extrusionOk="0" h="184965" w="66780">
                        <a:moveTo>
                          <a:pt x="2447" y="0"/>
                        </a:moveTo>
                        <a:cubicBezTo>
                          <a:pt x="-8261" y="67151"/>
                          <a:pt x="16718" y="138941"/>
                          <a:pt x="66781" y="18496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9"/>
                  <p:cNvSpPr/>
                  <p:nvPr/>
                </p:nvSpPr>
                <p:spPr>
                  <a:xfrm>
                    <a:off x="11401017" y="5602018"/>
                    <a:ext cx="97577" cy="62220"/>
                  </a:xfrm>
                  <a:custGeom>
                    <a:rect b="b" l="l" r="r" t="t"/>
                    <a:pathLst>
                      <a:path extrusionOk="0" h="62220" w="97577">
                        <a:moveTo>
                          <a:pt x="0" y="0"/>
                        </a:moveTo>
                        <a:cubicBezTo>
                          <a:pt x="33514" y="19139"/>
                          <a:pt x="66074" y="39913"/>
                          <a:pt x="97578" y="6222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9"/>
                  <p:cNvSpPr/>
                  <p:nvPr/>
                </p:nvSpPr>
                <p:spPr>
                  <a:xfrm>
                    <a:off x="11448545" y="5634517"/>
                    <a:ext cx="10758" cy="57395"/>
                  </a:xfrm>
                  <a:custGeom>
                    <a:rect b="b" l="l" r="r" t="t"/>
                    <a:pathLst>
                      <a:path extrusionOk="0" h="57395" w="10758">
                        <a:moveTo>
                          <a:pt x="2059" y="0"/>
                        </a:moveTo>
                        <a:cubicBezTo>
                          <a:pt x="-2539" y="19304"/>
                          <a:pt x="651" y="40328"/>
                          <a:pt x="10759" y="5739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39"/>
                  <p:cNvSpPr/>
                  <p:nvPr/>
                </p:nvSpPr>
                <p:spPr>
                  <a:xfrm>
                    <a:off x="11483848" y="5648605"/>
                    <a:ext cx="37034" cy="3165"/>
                  </a:xfrm>
                  <a:custGeom>
                    <a:rect b="b" l="l" r="r" t="t"/>
                    <a:pathLst>
                      <a:path extrusionOk="0" h="3165" w="37034">
                        <a:moveTo>
                          <a:pt x="0" y="1985"/>
                        </a:moveTo>
                        <a:cubicBezTo>
                          <a:pt x="12137" y="-1018"/>
                          <a:pt x="25103" y="-604"/>
                          <a:pt x="37034" y="316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39"/>
                  <p:cNvSpPr/>
                  <p:nvPr/>
                </p:nvSpPr>
                <p:spPr>
                  <a:xfrm>
                    <a:off x="11413234" y="5669956"/>
                    <a:ext cx="9945" cy="93932"/>
                  </a:xfrm>
                  <a:custGeom>
                    <a:rect b="b" l="l" r="r" t="t"/>
                    <a:pathLst>
                      <a:path extrusionOk="0" h="93932" w="9945">
                        <a:moveTo>
                          <a:pt x="7440" y="0"/>
                        </a:moveTo>
                        <a:cubicBezTo>
                          <a:pt x="-3290" y="30199"/>
                          <a:pt x="-2379" y="64355"/>
                          <a:pt x="9946" y="9393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39"/>
                  <p:cNvSpPr/>
                  <p:nvPr/>
                </p:nvSpPr>
                <p:spPr>
                  <a:xfrm>
                    <a:off x="11413838" y="5711092"/>
                    <a:ext cx="44491" cy="56690"/>
                  </a:xfrm>
                  <a:custGeom>
                    <a:rect b="b" l="l" r="r" t="t"/>
                    <a:pathLst>
                      <a:path extrusionOk="0" h="56690" w="44491">
                        <a:moveTo>
                          <a:pt x="0" y="0"/>
                        </a:moveTo>
                        <a:cubicBezTo>
                          <a:pt x="17357" y="16715"/>
                          <a:pt x="32374" y="35854"/>
                          <a:pt x="44491" y="5669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39"/>
                  <p:cNvSpPr/>
                  <p:nvPr/>
                </p:nvSpPr>
                <p:spPr>
                  <a:xfrm>
                    <a:off x="11431942" y="5517628"/>
                    <a:ext cx="85149" cy="50877"/>
                  </a:xfrm>
                  <a:custGeom>
                    <a:rect b="b" l="l" r="r" t="t"/>
                    <a:pathLst>
                      <a:path extrusionOk="0" h="50877" w="85149">
                        <a:moveTo>
                          <a:pt x="0" y="50877"/>
                        </a:moveTo>
                        <a:cubicBezTo>
                          <a:pt x="21996" y="40790"/>
                          <a:pt x="42481" y="27368"/>
                          <a:pt x="60522" y="11212"/>
                        </a:cubicBezTo>
                        <a:cubicBezTo>
                          <a:pt x="67523" y="4957"/>
                          <a:pt x="76223" y="-2251"/>
                          <a:pt x="85150" y="66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9"/>
                  <p:cNvSpPr/>
                  <p:nvPr/>
                </p:nvSpPr>
                <p:spPr>
                  <a:xfrm>
                    <a:off x="11468364" y="5494332"/>
                    <a:ext cx="13412" cy="51243"/>
                  </a:xfrm>
                  <a:custGeom>
                    <a:rect b="b" l="l" r="r" t="t"/>
                    <a:pathLst>
                      <a:path extrusionOk="0" h="51243" w="13412">
                        <a:moveTo>
                          <a:pt x="1917" y="51244"/>
                        </a:moveTo>
                        <a:cubicBezTo>
                          <a:pt x="-2910" y="33679"/>
                          <a:pt x="1544" y="13816"/>
                          <a:pt x="13413"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9"/>
                  <p:cNvSpPr/>
                  <p:nvPr/>
                </p:nvSpPr>
                <p:spPr>
                  <a:xfrm>
                    <a:off x="11486022" y="5531968"/>
                    <a:ext cx="50684" cy="15907"/>
                  </a:xfrm>
                  <a:custGeom>
                    <a:rect b="b" l="l" r="r" t="t"/>
                    <a:pathLst>
                      <a:path extrusionOk="0" h="15907" w="50684">
                        <a:moveTo>
                          <a:pt x="0" y="0"/>
                        </a:moveTo>
                        <a:cubicBezTo>
                          <a:pt x="15431" y="8968"/>
                          <a:pt x="32892" y="14457"/>
                          <a:pt x="50685" y="1590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3" name="Google Shape;813;p39"/>
                <p:cNvGrpSpPr/>
                <p:nvPr/>
              </p:nvGrpSpPr>
              <p:grpSpPr>
                <a:xfrm>
                  <a:off x="11478628" y="5971845"/>
                  <a:ext cx="194783" cy="277633"/>
                  <a:chOff x="11478628" y="5971845"/>
                  <a:chExt cx="194783" cy="277633"/>
                </a:xfrm>
              </p:grpSpPr>
              <p:sp>
                <p:nvSpPr>
                  <p:cNvPr id="814" name="Google Shape;814;p39"/>
                  <p:cNvSpPr/>
                  <p:nvPr/>
                </p:nvSpPr>
                <p:spPr>
                  <a:xfrm>
                    <a:off x="11478628" y="6044505"/>
                    <a:ext cx="65907" cy="176037"/>
                  </a:xfrm>
                  <a:custGeom>
                    <a:rect b="b" l="l" r="r" t="t"/>
                    <a:pathLst>
                      <a:path extrusionOk="0" h="176037" w="65907">
                        <a:moveTo>
                          <a:pt x="0" y="0"/>
                        </a:moveTo>
                        <a:cubicBezTo>
                          <a:pt x="11515" y="18413"/>
                          <a:pt x="15306" y="40535"/>
                          <a:pt x="17460" y="62138"/>
                        </a:cubicBezTo>
                        <a:cubicBezTo>
                          <a:pt x="19614" y="83742"/>
                          <a:pt x="20381" y="105739"/>
                          <a:pt x="26740" y="126493"/>
                        </a:cubicBezTo>
                        <a:cubicBezTo>
                          <a:pt x="33099" y="147268"/>
                          <a:pt x="46065" y="167214"/>
                          <a:pt x="65908" y="17603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39"/>
                  <p:cNvSpPr/>
                  <p:nvPr/>
                </p:nvSpPr>
                <p:spPr>
                  <a:xfrm>
                    <a:off x="11492588" y="6113914"/>
                    <a:ext cx="151907" cy="97971"/>
                  </a:xfrm>
                  <a:custGeom>
                    <a:rect b="b" l="l" r="r" t="t"/>
                    <a:pathLst>
                      <a:path extrusionOk="0" h="97971" w="151907">
                        <a:moveTo>
                          <a:pt x="0" y="0"/>
                        </a:moveTo>
                        <a:cubicBezTo>
                          <a:pt x="24586" y="18144"/>
                          <a:pt x="53853" y="28501"/>
                          <a:pt x="81505" y="41529"/>
                        </a:cubicBezTo>
                        <a:cubicBezTo>
                          <a:pt x="109135" y="54558"/>
                          <a:pt x="136580" y="71542"/>
                          <a:pt x="151907" y="9797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39"/>
                  <p:cNvSpPr/>
                  <p:nvPr/>
                </p:nvSpPr>
                <p:spPr>
                  <a:xfrm>
                    <a:off x="11546687" y="6145646"/>
                    <a:ext cx="39460" cy="81628"/>
                  </a:xfrm>
                  <a:custGeom>
                    <a:rect b="b" l="l" r="r" t="t"/>
                    <a:pathLst>
                      <a:path extrusionOk="0" h="81628" w="39460">
                        <a:moveTo>
                          <a:pt x="4" y="0"/>
                        </a:moveTo>
                        <a:cubicBezTo>
                          <a:pt x="-265" y="31317"/>
                          <a:pt x="14772" y="62387"/>
                          <a:pt x="39461" y="8162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9"/>
                  <p:cNvSpPr/>
                  <p:nvPr/>
                </p:nvSpPr>
                <p:spPr>
                  <a:xfrm>
                    <a:off x="11598016" y="6162793"/>
                    <a:ext cx="73882" cy="7666"/>
                  </a:xfrm>
                  <a:custGeom>
                    <a:rect b="b" l="l" r="r" t="t"/>
                    <a:pathLst>
                      <a:path extrusionOk="0" h="7666" w="73882">
                        <a:moveTo>
                          <a:pt x="0" y="3648"/>
                        </a:moveTo>
                        <a:cubicBezTo>
                          <a:pt x="24296" y="-2338"/>
                          <a:pt x="50374" y="-929"/>
                          <a:pt x="73882" y="766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9"/>
                  <p:cNvSpPr/>
                  <p:nvPr/>
                </p:nvSpPr>
                <p:spPr>
                  <a:xfrm>
                    <a:off x="11505854" y="6184710"/>
                    <a:ext cx="16705" cy="64768"/>
                  </a:xfrm>
                  <a:custGeom>
                    <a:rect b="b" l="l" r="r" t="t"/>
                    <a:pathLst>
                      <a:path extrusionOk="0" h="64768" w="16705">
                        <a:moveTo>
                          <a:pt x="2413" y="0"/>
                        </a:moveTo>
                        <a:cubicBezTo>
                          <a:pt x="756" y="11537"/>
                          <a:pt x="-922" y="23260"/>
                          <a:pt x="590" y="34818"/>
                        </a:cubicBezTo>
                        <a:cubicBezTo>
                          <a:pt x="2102" y="46376"/>
                          <a:pt x="7219" y="57975"/>
                          <a:pt x="16706" y="6476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9"/>
                  <p:cNvSpPr/>
                  <p:nvPr/>
                </p:nvSpPr>
                <p:spPr>
                  <a:xfrm>
                    <a:off x="11545281" y="6009459"/>
                    <a:ext cx="96272" cy="52879"/>
                  </a:xfrm>
                  <a:custGeom>
                    <a:rect b="b" l="l" r="r" t="t"/>
                    <a:pathLst>
                      <a:path extrusionOk="0" h="52879" w="96272">
                        <a:moveTo>
                          <a:pt x="0" y="52880"/>
                        </a:moveTo>
                        <a:cubicBezTo>
                          <a:pt x="26596" y="27071"/>
                          <a:pt x="60233" y="8596"/>
                          <a:pt x="96273"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9"/>
                  <p:cNvSpPr/>
                  <p:nvPr/>
                </p:nvSpPr>
                <p:spPr>
                  <a:xfrm>
                    <a:off x="11596794" y="6027065"/>
                    <a:ext cx="76617" cy="35273"/>
                  </a:xfrm>
                  <a:custGeom>
                    <a:rect b="b" l="l" r="r" t="t"/>
                    <a:pathLst>
                      <a:path extrusionOk="0" h="35273" w="76617">
                        <a:moveTo>
                          <a:pt x="0" y="0"/>
                        </a:moveTo>
                        <a:cubicBezTo>
                          <a:pt x="19201" y="21645"/>
                          <a:pt x="47681" y="34777"/>
                          <a:pt x="76617" y="3527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9"/>
                  <p:cNvSpPr/>
                  <p:nvPr/>
                </p:nvSpPr>
                <p:spPr>
                  <a:xfrm>
                    <a:off x="11567140" y="5971845"/>
                    <a:ext cx="19194" cy="68207"/>
                  </a:xfrm>
                  <a:custGeom>
                    <a:rect b="b" l="l" r="r" t="t"/>
                    <a:pathLst>
                      <a:path extrusionOk="0" h="68207" w="19194">
                        <a:moveTo>
                          <a:pt x="905" y="68208"/>
                        </a:moveTo>
                        <a:cubicBezTo>
                          <a:pt x="-2596" y="44263"/>
                          <a:pt x="4178" y="18973"/>
                          <a:pt x="19194"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22" name="Google Shape;822;p39"/>
                <p:cNvGrpSpPr/>
                <p:nvPr/>
              </p:nvGrpSpPr>
              <p:grpSpPr>
                <a:xfrm>
                  <a:off x="11434199" y="6443309"/>
                  <a:ext cx="288799" cy="297891"/>
                  <a:chOff x="11434199" y="6443309"/>
                  <a:chExt cx="288799" cy="297891"/>
                </a:xfrm>
              </p:grpSpPr>
              <p:grpSp>
                <p:nvGrpSpPr>
                  <p:cNvPr id="823" name="Google Shape;823;p39"/>
                  <p:cNvGrpSpPr/>
                  <p:nvPr/>
                </p:nvGrpSpPr>
                <p:grpSpPr>
                  <a:xfrm>
                    <a:off x="11434199" y="6443309"/>
                    <a:ext cx="107105" cy="96314"/>
                    <a:chOff x="11434199" y="6443309"/>
                    <a:chExt cx="107105" cy="96314"/>
                  </a:xfrm>
                </p:grpSpPr>
                <p:sp>
                  <p:nvSpPr>
                    <p:cNvPr id="824" name="Google Shape;824;p39"/>
                    <p:cNvSpPr/>
                    <p:nvPr/>
                  </p:nvSpPr>
                  <p:spPr>
                    <a:xfrm>
                      <a:off x="11463321" y="6443309"/>
                      <a:ext cx="77983" cy="82229"/>
                    </a:xfrm>
                    <a:custGeom>
                      <a:rect b="b" l="l" r="r" t="t"/>
                      <a:pathLst>
                        <a:path extrusionOk="0" h="82229" w="77983">
                          <a:moveTo>
                            <a:pt x="77983" y="0"/>
                          </a:moveTo>
                          <a:cubicBezTo>
                            <a:pt x="60274" y="8927"/>
                            <a:pt x="42317" y="17999"/>
                            <a:pt x="27506" y="31194"/>
                          </a:cubicBezTo>
                          <a:cubicBezTo>
                            <a:pt x="12697" y="44387"/>
                            <a:pt x="1139" y="62428"/>
                            <a:pt x="0" y="8223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39"/>
                    <p:cNvSpPr/>
                    <p:nvPr/>
                  </p:nvSpPr>
                  <p:spPr>
                    <a:xfrm>
                      <a:off x="11488321" y="6462675"/>
                      <a:ext cx="20236" cy="76948"/>
                    </a:xfrm>
                    <a:custGeom>
                      <a:rect b="b" l="l" r="r" t="t"/>
                      <a:pathLst>
                        <a:path extrusionOk="0" h="76948" w="20236">
                          <a:moveTo>
                            <a:pt x="20236" y="0"/>
                          </a:moveTo>
                          <a:cubicBezTo>
                            <a:pt x="19408" y="26741"/>
                            <a:pt x="12428" y="53274"/>
                            <a:pt x="0" y="7694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39"/>
                    <p:cNvSpPr/>
                    <p:nvPr/>
                  </p:nvSpPr>
                  <p:spPr>
                    <a:xfrm>
                      <a:off x="11434199" y="6472361"/>
                      <a:ext cx="52776" cy="3197"/>
                    </a:xfrm>
                    <a:custGeom>
                      <a:rect b="b" l="l" r="r" t="t"/>
                      <a:pathLst>
                        <a:path extrusionOk="0" h="3197" w="52776">
                          <a:moveTo>
                            <a:pt x="52776" y="3198"/>
                          </a:moveTo>
                          <a:cubicBezTo>
                            <a:pt x="35522" y="-1028"/>
                            <a:pt x="17274" y="-1069"/>
                            <a:pt x="0" y="309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27" name="Google Shape;827;p39"/>
                  <p:cNvGrpSpPr/>
                  <p:nvPr/>
                </p:nvGrpSpPr>
                <p:grpSpPr>
                  <a:xfrm>
                    <a:off x="11533776" y="6478935"/>
                    <a:ext cx="189222" cy="262265"/>
                    <a:chOff x="11533776" y="6478935"/>
                    <a:chExt cx="189222" cy="262265"/>
                  </a:xfrm>
                </p:grpSpPr>
                <p:sp>
                  <p:nvSpPr>
                    <p:cNvPr id="828" name="Google Shape;828;p39"/>
                    <p:cNvSpPr/>
                    <p:nvPr/>
                  </p:nvSpPr>
                  <p:spPr>
                    <a:xfrm>
                      <a:off x="11534097" y="6478935"/>
                      <a:ext cx="59404" cy="262265"/>
                    </a:xfrm>
                    <a:custGeom>
                      <a:rect b="b" l="l" r="r" t="t"/>
                      <a:pathLst>
                        <a:path extrusionOk="0" h="262265" w="59404">
                          <a:moveTo>
                            <a:pt x="0" y="0"/>
                          </a:moveTo>
                          <a:cubicBezTo>
                            <a:pt x="27755" y="48986"/>
                            <a:pt x="56318" y="101099"/>
                            <a:pt x="55013" y="157355"/>
                          </a:cubicBezTo>
                          <a:cubicBezTo>
                            <a:pt x="54185" y="192919"/>
                            <a:pt x="41860" y="231320"/>
                            <a:pt x="59405" y="26226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9" name="Google Shape;829;p39"/>
                    <p:cNvSpPr/>
                    <p:nvPr/>
                  </p:nvSpPr>
                  <p:spPr>
                    <a:xfrm>
                      <a:off x="11533776" y="6568041"/>
                      <a:ext cx="41000" cy="108679"/>
                    </a:xfrm>
                    <a:custGeom>
                      <a:rect b="b" l="l" r="r" t="t"/>
                      <a:pathLst>
                        <a:path extrusionOk="0" h="108679" w="41000">
                          <a:moveTo>
                            <a:pt x="41000" y="0"/>
                          </a:moveTo>
                          <a:cubicBezTo>
                            <a:pt x="39675" y="19615"/>
                            <a:pt x="28221" y="36848"/>
                            <a:pt x="17947" y="53604"/>
                          </a:cubicBezTo>
                          <a:cubicBezTo>
                            <a:pt x="7653" y="70361"/>
                            <a:pt x="-2124" y="89189"/>
                            <a:pt x="403" y="10868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9"/>
                    <p:cNvSpPr/>
                    <p:nvPr/>
                  </p:nvSpPr>
                  <p:spPr>
                    <a:xfrm>
                      <a:off x="11558290" y="6612429"/>
                      <a:ext cx="3114" cy="52755"/>
                    </a:xfrm>
                    <a:custGeom>
                      <a:rect b="b" l="l" r="r" t="t"/>
                      <a:pathLst>
                        <a:path extrusionOk="0" h="52755" w="3114">
                          <a:moveTo>
                            <a:pt x="1429" y="0"/>
                          </a:moveTo>
                          <a:cubicBezTo>
                            <a:pt x="4080" y="17481"/>
                            <a:pt x="3603" y="35440"/>
                            <a:pt x="0" y="5275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39"/>
                    <p:cNvSpPr/>
                    <p:nvPr/>
                  </p:nvSpPr>
                  <p:spPr>
                    <a:xfrm>
                      <a:off x="11582129" y="6611476"/>
                      <a:ext cx="72267" cy="127776"/>
                    </a:xfrm>
                    <a:custGeom>
                      <a:rect b="b" l="l" r="r" t="t"/>
                      <a:pathLst>
                        <a:path extrusionOk="0" h="127776" w="72267">
                          <a:moveTo>
                            <a:pt x="0" y="0"/>
                          </a:moveTo>
                          <a:cubicBezTo>
                            <a:pt x="38028" y="32374"/>
                            <a:pt x="64106" y="78501"/>
                            <a:pt x="72267" y="12777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39"/>
                    <p:cNvSpPr/>
                    <p:nvPr/>
                  </p:nvSpPr>
                  <p:spPr>
                    <a:xfrm>
                      <a:off x="11616762" y="6650801"/>
                      <a:ext cx="52734" cy="18691"/>
                    </a:xfrm>
                    <a:custGeom>
                      <a:rect b="b" l="l" r="r" t="t"/>
                      <a:pathLst>
                        <a:path extrusionOk="0" h="18691" w="52734">
                          <a:moveTo>
                            <a:pt x="0" y="50"/>
                          </a:moveTo>
                          <a:cubicBezTo>
                            <a:pt x="19076" y="-655"/>
                            <a:pt x="38339" y="6160"/>
                            <a:pt x="52735" y="1869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39"/>
                    <p:cNvSpPr/>
                    <p:nvPr/>
                  </p:nvSpPr>
                  <p:spPr>
                    <a:xfrm>
                      <a:off x="11556156" y="6525290"/>
                      <a:ext cx="166842" cy="43869"/>
                    </a:xfrm>
                    <a:custGeom>
                      <a:rect b="b" l="l" r="r" t="t"/>
                      <a:pathLst>
                        <a:path extrusionOk="0" h="43869" w="166842">
                          <a:moveTo>
                            <a:pt x="0" y="0"/>
                          </a:moveTo>
                          <a:cubicBezTo>
                            <a:pt x="27527" y="10108"/>
                            <a:pt x="57602" y="9590"/>
                            <a:pt x="86808" y="12365"/>
                          </a:cubicBezTo>
                          <a:cubicBezTo>
                            <a:pt x="115992" y="15141"/>
                            <a:pt x="146833" y="22432"/>
                            <a:pt x="166842" y="4387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39"/>
                    <p:cNvSpPr/>
                    <p:nvPr/>
                  </p:nvSpPr>
                  <p:spPr>
                    <a:xfrm>
                      <a:off x="11654500" y="6510330"/>
                      <a:ext cx="53584" cy="24571"/>
                    </a:xfrm>
                    <a:custGeom>
                      <a:rect b="b" l="l" r="r" t="t"/>
                      <a:pathLst>
                        <a:path extrusionOk="0" h="24571" w="53584">
                          <a:moveTo>
                            <a:pt x="0" y="24571"/>
                          </a:moveTo>
                          <a:cubicBezTo>
                            <a:pt x="11309" y="7255"/>
                            <a:pt x="33140" y="-2521"/>
                            <a:pt x="53584" y="56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39"/>
                    <p:cNvSpPr/>
                    <p:nvPr/>
                  </p:nvSpPr>
                  <p:spPr>
                    <a:xfrm>
                      <a:off x="11596691" y="6535315"/>
                      <a:ext cx="106111" cy="74483"/>
                    </a:xfrm>
                    <a:custGeom>
                      <a:rect b="b" l="l" r="r" t="t"/>
                      <a:pathLst>
                        <a:path extrusionOk="0" h="74483" w="106111">
                          <a:moveTo>
                            <a:pt x="0" y="0"/>
                          </a:moveTo>
                          <a:cubicBezTo>
                            <a:pt x="28645" y="32934"/>
                            <a:pt x="65410" y="58721"/>
                            <a:pt x="106112" y="7448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9"/>
                    <p:cNvSpPr/>
                    <p:nvPr/>
                  </p:nvSpPr>
                  <p:spPr>
                    <a:xfrm>
                      <a:off x="11685704" y="6548178"/>
                      <a:ext cx="20598" cy="46148"/>
                    </a:xfrm>
                    <a:custGeom>
                      <a:rect b="b" l="l" r="r" t="t"/>
                      <a:pathLst>
                        <a:path extrusionOk="0" h="46148" w="20598">
                          <a:moveTo>
                            <a:pt x="300" y="0"/>
                          </a:moveTo>
                          <a:cubicBezTo>
                            <a:pt x="-1689" y="17503"/>
                            <a:pt x="6349" y="35792"/>
                            <a:pt x="20599" y="4614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837" name="Google Shape;837;p39"/>
              <p:cNvGrpSpPr/>
              <p:nvPr/>
            </p:nvGrpSpPr>
            <p:grpSpPr>
              <a:xfrm>
                <a:off x="4740750" y="2504748"/>
                <a:ext cx="1422421" cy="2569689"/>
                <a:chOff x="9467459" y="4575783"/>
                <a:chExt cx="1191108" cy="2151808"/>
              </a:xfrm>
            </p:grpSpPr>
            <p:sp>
              <p:nvSpPr>
                <p:cNvPr id="838" name="Google Shape;838;p39"/>
                <p:cNvSpPr/>
                <p:nvPr/>
              </p:nvSpPr>
              <p:spPr>
                <a:xfrm>
                  <a:off x="9488537" y="4718118"/>
                  <a:ext cx="1170030" cy="2009473"/>
                </a:xfrm>
                <a:custGeom>
                  <a:rect b="b" l="l" r="r" t="t"/>
                  <a:pathLst>
                    <a:path extrusionOk="0" h="2009473" w="1170030">
                      <a:moveTo>
                        <a:pt x="1170031" y="164463"/>
                      </a:moveTo>
                      <a:cubicBezTo>
                        <a:pt x="1170031" y="164463"/>
                        <a:pt x="920732" y="-46000"/>
                        <a:pt x="705588" y="9241"/>
                      </a:cubicBezTo>
                      <a:cubicBezTo>
                        <a:pt x="512194" y="58910"/>
                        <a:pt x="415568" y="322087"/>
                        <a:pt x="394979" y="498332"/>
                      </a:cubicBezTo>
                      <a:cubicBezTo>
                        <a:pt x="366976" y="737834"/>
                        <a:pt x="233234" y="1120420"/>
                        <a:pt x="93257" y="1434591"/>
                      </a:cubicBezTo>
                      <a:cubicBezTo>
                        <a:pt x="-46720" y="1748741"/>
                        <a:pt x="12394" y="2009474"/>
                        <a:pt x="12394" y="2009474"/>
                      </a:cubicBezTo>
                    </a:path>
                  </a:pathLst>
                </a:custGeom>
                <a:noFill/>
                <a:ln cap="rnd" cmpd="sng" w="165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39" name="Google Shape;839;p39"/>
                <p:cNvGrpSpPr/>
                <p:nvPr/>
              </p:nvGrpSpPr>
              <p:grpSpPr>
                <a:xfrm>
                  <a:off x="10349388" y="4575783"/>
                  <a:ext cx="172371" cy="186083"/>
                  <a:chOff x="10349388" y="4575783"/>
                  <a:chExt cx="172371" cy="186083"/>
                </a:xfrm>
              </p:grpSpPr>
              <p:sp>
                <p:nvSpPr>
                  <p:cNvPr id="840" name="Google Shape;840;p39"/>
                  <p:cNvSpPr/>
                  <p:nvPr/>
                </p:nvSpPr>
                <p:spPr>
                  <a:xfrm>
                    <a:off x="10381079" y="4623816"/>
                    <a:ext cx="85046" cy="138050"/>
                  </a:xfrm>
                  <a:custGeom>
                    <a:rect b="b" l="l" r="r" t="t"/>
                    <a:pathLst>
                      <a:path extrusionOk="0" h="138050" w="85046">
                        <a:moveTo>
                          <a:pt x="85047" y="138050"/>
                        </a:moveTo>
                        <a:cubicBezTo>
                          <a:pt x="72080" y="129537"/>
                          <a:pt x="65328" y="114169"/>
                          <a:pt x="61745" y="99090"/>
                        </a:cubicBezTo>
                        <a:cubicBezTo>
                          <a:pt x="58162" y="83990"/>
                          <a:pt x="57063" y="68290"/>
                          <a:pt x="51989" y="53646"/>
                        </a:cubicBezTo>
                        <a:cubicBezTo>
                          <a:pt x="43600" y="29329"/>
                          <a:pt x="24027" y="915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39"/>
                  <p:cNvSpPr/>
                  <p:nvPr/>
                </p:nvSpPr>
                <p:spPr>
                  <a:xfrm>
                    <a:off x="10441338" y="4581748"/>
                    <a:ext cx="26904" cy="143415"/>
                  </a:xfrm>
                  <a:custGeom>
                    <a:rect b="b" l="l" r="r" t="t"/>
                    <a:pathLst>
                      <a:path extrusionOk="0" h="143415" w="26904">
                        <a:moveTo>
                          <a:pt x="760" y="143415"/>
                        </a:moveTo>
                        <a:cubicBezTo>
                          <a:pt x="-2803" y="119078"/>
                          <a:pt x="6850" y="94989"/>
                          <a:pt x="15342" y="71894"/>
                        </a:cubicBezTo>
                        <a:cubicBezTo>
                          <a:pt x="23835" y="48799"/>
                          <a:pt x="31373" y="23385"/>
                          <a:pt x="23752"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39"/>
                  <p:cNvSpPr/>
                  <p:nvPr/>
                </p:nvSpPr>
                <p:spPr>
                  <a:xfrm>
                    <a:off x="10459000" y="4603393"/>
                    <a:ext cx="62759" cy="41073"/>
                  </a:xfrm>
                  <a:custGeom>
                    <a:rect b="b" l="l" r="r" t="t"/>
                    <a:pathLst>
                      <a:path extrusionOk="0" h="41073" w="62759">
                        <a:moveTo>
                          <a:pt x="0" y="41074"/>
                        </a:moveTo>
                        <a:cubicBezTo>
                          <a:pt x="15430" y="20775"/>
                          <a:pt x="37987" y="6007"/>
                          <a:pt x="62759"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39"/>
                  <p:cNvSpPr/>
                  <p:nvPr/>
                </p:nvSpPr>
                <p:spPr>
                  <a:xfrm>
                    <a:off x="10416850" y="4596185"/>
                    <a:ext cx="2245" cy="48240"/>
                  </a:xfrm>
                  <a:custGeom>
                    <a:rect b="b" l="l" r="r" t="t"/>
                    <a:pathLst>
                      <a:path extrusionOk="0" h="48240" w="2245">
                        <a:moveTo>
                          <a:pt x="1014" y="48240"/>
                        </a:moveTo>
                        <a:cubicBezTo>
                          <a:pt x="2941" y="32229"/>
                          <a:pt x="2609" y="15928"/>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39"/>
                  <p:cNvSpPr/>
                  <p:nvPr/>
                </p:nvSpPr>
                <p:spPr>
                  <a:xfrm>
                    <a:off x="10487398" y="4575783"/>
                    <a:ext cx="413" cy="40907"/>
                  </a:xfrm>
                  <a:custGeom>
                    <a:rect b="b" l="l" r="r" t="t"/>
                    <a:pathLst>
                      <a:path extrusionOk="0" h="40907" w="413">
                        <a:moveTo>
                          <a:pt x="414" y="40908"/>
                        </a:moveTo>
                        <a:cubicBezTo>
                          <a:pt x="269" y="27279"/>
                          <a:pt x="145" y="13629"/>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39"/>
                  <p:cNvSpPr/>
                  <p:nvPr/>
                </p:nvSpPr>
                <p:spPr>
                  <a:xfrm>
                    <a:off x="10349388" y="4681090"/>
                    <a:ext cx="86248" cy="8427"/>
                  </a:xfrm>
                  <a:custGeom>
                    <a:rect b="b" l="l" r="r" t="t"/>
                    <a:pathLst>
                      <a:path extrusionOk="0" h="8427" w="86248">
                        <a:moveTo>
                          <a:pt x="86248" y="8427"/>
                        </a:moveTo>
                        <a:cubicBezTo>
                          <a:pt x="57976" y="2214"/>
                          <a:pt x="28936" y="-583"/>
                          <a:pt x="0" y="10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39"/>
                  <p:cNvSpPr/>
                  <p:nvPr/>
                </p:nvSpPr>
                <p:spPr>
                  <a:xfrm>
                    <a:off x="10378717" y="4683842"/>
                    <a:ext cx="20257" cy="23550"/>
                  </a:xfrm>
                  <a:custGeom>
                    <a:rect b="b" l="l" r="r" t="t"/>
                    <a:pathLst>
                      <a:path extrusionOk="0" h="23550" w="20257">
                        <a:moveTo>
                          <a:pt x="20258" y="0"/>
                        </a:moveTo>
                        <a:cubicBezTo>
                          <a:pt x="13505" y="7850"/>
                          <a:pt x="6753" y="15700"/>
                          <a:pt x="0" y="2355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7" name="Google Shape;847;p39"/>
                <p:cNvGrpSpPr/>
                <p:nvPr/>
              </p:nvGrpSpPr>
              <p:grpSpPr>
                <a:xfrm>
                  <a:off x="10047188" y="4754431"/>
                  <a:ext cx="158743" cy="190287"/>
                  <a:chOff x="10047188" y="4754431"/>
                  <a:chExt cx="158743" cy="190287"/>
                </a:xfrm>
              </p:grpSpPr>
              <p:sp>
                <p:nvSpPr>
                  <p:cNvPr id="848" name="Google Shape;848;p39"/>
                  <p:cNvSpPr/>
                  <p:nvPr/>
                </p:nvSpPr>
                <p:spPr>
                  <a:xfrm>
                    <a:off x="10068336" y="4754431"/>
                    <a:ext cx="59611" cy="163858"/>
                  </a:xfrm>
                  <a:custGeom>
                    <a:rect b="b" l="l" r="r" t="t"/>
                    <a:pathLst>
                      <a:path extrusionOk="0" h="163858" w="59611">
                        <a:moveTo>
                          <a:pt x="59612" y="0"/>
                        </a:moveTo>
                        <a:cubicBezTo>
                          <a:pt x="48469" y="27341"/>
                          <a:pt x="45382" y="57188"/>
                          <a:pt x="39044" y="86020"/>
                        </a:cubicBezTo>
                        <a:cubicBezTo>
                          <a:pt x="32706" y="114873"/>
                          <a:pt x="22142" y="144327"/>
                          <a:pt x="0" y="16385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39"/>
                  <p:cNvSpPr/>
                  <p:nvPr/>
                </p:nvSpPr>
                <p:spPr>
                  <a:xfrm>
                    <a:off x="10121837" y="4771913"/>
                    <a:ext cx="49255" cy="104992"/>
                  </a:xfrm>
                  <a:custGeom>
                    <a:rect b="b" l="l" r="r" t="t"/>
                    <a:pathLst>
                      <a:path extrusionOk="0" h="104992" w="49255">
                        <a:moveTo>
                          <a:pt x="0" y="0"/>
                        </a:moveTo>
                        <a:cubicBezTo>
                          <a:pt x="11973" y="36868"/>
                          <a:pt x="28563" y="72225"/>
                          <a:pt x="49256" y="10499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39"/>
                  <p:cNvSpPr/>
                  <p:nvPr/>
                </p:nvSpPr>
                <p:spPr>
                  <a:xfrm>
                    <a:off x="10148785" y="4835832"/>
                    <a:ext cx="57146" cy="35957"/>
                  </a:xfrm>
                  <a:custGeom>
                    <a:rect b="b" l="l" r="r" t="t"/>
                    <a:pathLst>
                      <a:path extrusionOk="0" h="35957" w="57146">
                        <a:moveTo>
                          <a:pt x="0" y="0"/>
                        </a:moveTo>
                        <a:cubicBezTo>
                          <a:pt x="22183" y="5613"/>
                          <a:pt x="42481" y="18393"/>
                          <a:pt x="57146" y="3595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39"/>
                  <p:cNvSpPr/>
                  <p:nvPr/>
                </p:nvSpPr>
                <p:spPr>
                  <a:xfrm>
                    <a:off x="10130122" y="4793278"/>
                    <a:ext cx="50208" cy="12478"/>
                  </a:xfrm>
                  <a:custGeom>
                    <a:rect b="b" l="l" r="r" t="t"/>
                    <a:pathLst>
                      <a:path extrusionOk="0" h="12478" w="50208">
                        <a:moveTo>
                          <a:pt x="0" y="901"/>
                        </a:moveTo>
                        <a:cubicBezTo>
                          <a:pt x="17378" y="-2020"/>
                          <a:pt x="35875" y="2247"/>
                          <a:pt x="50208" y="1247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39"/>
                  <p:cNvSpPr/>
                  <p:nvPr/>
                </p:nvSpPr>
                <p:spPr>
                  <a:xfrm>
                    <a:off x="10158183" y="4797306"/>
                    <a:ext cx="9139" cy="31524"/>
                  </a:xfrm>
                  <a:custGeom>
                    <a:rect b="b" l="l" r="r" t="t"/>
                    <a:pathLst>
                      <a:path extrusionOk="0" h="31524" w="9139">
                        <a:moveTo>
                          <a:pt x="668" y="0"/>
                        </a:moveTo>
                        <a:cubicBezTo>
                          <a:pt x="-1506" y="11060"/>
                          <a:pt x="1704" y="23032"/>
                          <a:pt x="9140" y="3152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39"/>
                  <p:cNvSpPr/>
                  <p:nvPr/>
                </p:nvSpPr>
                <p:spPr>
                  <a:xfrm>
                    <a:off x="10103341" y="4850621"/>
                    <a:ext cx="13105" cy="94097"/>
                  </a:xfrm>
                  <a:custGeom>
                    <a:rect b="b" l="l" r="r" t="t"/>
                    <a:pathLst>
                      <a:path extrusionOk="0" h="94097" w="13105">
                        <a:moveTo>
                          <a:pt x="0" y="0"/>
                        </a:moveTo>
                        <a:cubicBezTo>
                          <a:pt x="10232" y="30157"/>
                          <a:pt x="14561" y="62304"/>
                          <a:pt x="12675" y="9409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39"/>
                  <p:cNvSpPr/>
                  <p:nvPr/>
                </p:nvSpPr>
                <p:spPr>
                  <a:xfrm>
                    <a:off x="10114422" y="4890327"/>
                    <a:ext cx="37200" cy="45795"/>
                  </a:xfrm>
                  <a:custGeom>
                    <a:rect b="b" l="l" r="r" t="t"/>
                    <a:pathLst>
                      <a:path extrusionOk="0" h="45795" w="37200">
                        <a:moveTo>
                          <a:pt x="0" y="0"/>
                        </a:moveTo>
                        <a:cubicBezTo>
                          <a:pt x="15266" y="12614"/>
                          <a:pt x="27983" y="28273"/>
                          <a:pt x="37200" y="4579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39"/>
                  <p:cNvSpPr/>
                  <p:nvPr/>
                </p:nvSpPr>
                <p:spPr>
                  <a:xfrm>
                    <a:off x="10047188" y="4888626"/>
                    <a:ext cx="42896" cy="7500"/>
                  </a:xfrm>
                  <a:custGeom>
                    <a:rect b="b" l="l" r="r" t="t"/>
                    <a:pathLst>
                      <a:path extrusionOk="0" h="7500" w="42896">
                        <a:moveTo>
                          <a:pt x="42896" y="189"/>
                        </a:moveTo>
                        <a:cubicBezTo>
                          <a:pt x="28294" y="-743"/>
                          <a:pt x="13463" y="1784"/>
                          <a:pt x="0" y="750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39"/>
                  <p:cNvSpPr/>
                  <p:nvPr/>
                </p:nvSpPr>
                <p:spPr>
                  <a:xfrm>
                    <a:off x="10059968" y="4821602"/>
                    <a:ext cx="47287" cy="40037"/>
                  </a:xfrm>
                  <a:custGeom>
                    <a:rect b="b" l="l" r="r" t="t"/>
                    <a:pathLst>
                      <a:path extrusionOk="0" h="40037" w="47287">
                        <a:moveTo>
                          <a:pt x="47287" y="0"/>
                        </a:moveTo>
                        <a:cubicBezTo>
                          <a:pt x="28294" y="8761"/>
                          <a:pt x="11765" y="22763"/>
                          <a:pt x="0" y="4003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7" name="Google Shape;857;p39"/>
                <p:cNvGrpSpPr/>
                <p:nvPr/>
              </p:nvGrpSpPr>
              <p:grpSpPr>
                <a:xfrm>
                  <a:off x="9726327" y="5032603"/>
                  <a:ext cx="184011" cy="235111"/>
                  <a:chOff x="9726327" y="5032603"/>
                  <a:chExt cx="184011" cy="235111"/>
                </a:xfrm>
              </p:grpSpPr>
              <p:sp>
                <p:nvSpPr>
                  <p:cNvPr id="858" name="Google Shape;858;p39"/>
                  <p:cNvSpPr/>
                  <p:nvPr/>
                </p:nvSpPr>
                <p:spPr>
                  <a:xfrm>
                    <a:off x="9726327" y="5068312"/>
                    <a:ext cx="184011" cy="109135"/>
                  </a:xfrm>
                  <a:custGeom>
                    <a:rect b="b" l="l" r="r" t="t"/>
                    <a:pathLst>
                      <a:path extrusionOk="0" h="109135" w="184011">
                        <a:moveTo>
                          <a:pt x="184012" y="0"/>
                        </a:moveTo>
                        <a:cubicBezTo>
                          <a:pt x="165971" y="31608"/>
                          <a:pt x="128978" y="46418"/>
                          <a:pt x="94367" y="57706"/>
                        </a:cubicBezTo>
                        <a:cubicBezTo>
                          <a:pt x="59756" y="68994"/>
                          <a:pt x="22473" y="80511"/>
                          <a:pt x="0" y="10913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39"/>
                  <p:cNvSpPr/>
                  <p:nvPr/>
                </p:nvSpPr>
                <p:spPr>
                  <a:xfrm>
                    <a:off x="9730759" y="5061327"/>
                    <a:ext cx="148904" cy="41640"/>
                  </a:xfrm>
                  <a:custGeom>
                    <a:rect b="b" l="l" r="r" t="t"/>
                    <a:pathLst>
                      <a:path extrusionOk="0" h="41640" w="148904">
                        <a:moveTo>
                          <a:pt x="148904" y="36543"/>
                        </a:moveTo>
                        <a:cubicBezTo>
                          <a:pt x="133204" y="44559"/>
                          <a:pt x="114024" y="42218"/>
                          <a:pt x="97640" y="35756"/>
                        </a:cubicBezTo>
                        <a:cubicBezTo>
                          <a:pt x="81236" y="29293"/>
                          <a:pt x="66613" y="19123"/>
                          <a:pt x="50871" y="11190"/>
                        </a:cubicBezTo>
                        <a:cubicBezTo>
                          <a:pt x="35129" y="3278"/>
                          <a:pt x="17275" y="-2439"/>
                          <a:pt x="0" y="104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39"/>
                  <p:cNvSpPr/>
                  <p:nvPr/>
                </p:nvSpPr>
                <p:spPr>
                  <a:xfrm>
                    <a:off x="9798532" y="5122787"/>
                    <a:ext cx="28997" cy="144927"/>
                  </a:xfrm>
                  <a:custGeom>
                    <a:rect b="b" l="l" r="r" t="t"/>
                    <a:pathLst>
                      <a:path extrusionOk="0" h="144927" w="28997">
                        <a:moveTo>
                          <a:pt x="28998" y="0"/>
                        </a:moveTo>
                        <a:cubicBezTo>
                          <a:pt x="17523" y="22204"/>
                          <a:pt x="17999" y="48406"/>
                          <a:pt x="17647" y="73406"/>
                        </a:cubicBezTo>
                        <a:cubicBezTo>
                          <a:pt x="17295" y="98406"/>
                          <a:pt x="15224" y="125084"/>
                          <a:pt x="0" y="14492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39"/>
                  <p:cNvSpPr/>
                  <p:nvPr/>
                </p:nvSpPr>
                <p:spPr>
                  <a:xfrm>
                    <a:off x="9767131" y="5182336"/>
                    <a:ext cx="47785" cy="61765"/>
                  </a:xfrm>
                  <a:custGeom>
                    <a:rect b="b" l="l" r="r" t="t"/>
                    <a:pathLst>
                      <a:path extrusionOk="0" h="61765" w="47785">
                        <a:moveTo>
                          <a:pt x="47785" y="0"/>
                        </a:moveTo>
                        <a:cubicBezTo>
                          <a:pt x="26326" y="15389"/>
                          <a:pt x="9508" y="37138"/>
                          <a:pt x="0" y="6176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2" name="Google Shape;862;p39"/>
                  <p:cNvSpPr/>
                  <p:nvPr/>
                </p:nvSpPr>
                <p:spPr>
                  <a:xfrm>
                    <a:off x="9814667" y="5209076"/>
                    <a:ext cx="27071" cy="49855"/>
                  </a:xfrm>
                  <a:custGeom>
                    <a:rect b="b" l="l" r="r" t="t"/>
                    <a:pathLst>
                      <a:path extrusionOk="0" h="49855" w="27071">
                        <a:moveTo>
                          <a:pt x="0" y="0"/>
                        </a:moveTo>
                        <a:cubicBezTo>
                          <a:pt x="12821" y="14147"/>
                          <a:pt x="22204" y="31401"/>
                          <a:pt x="27071" y="4985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39"/>
                  <p:cNvSpPr/>
                  <p:nvPr/>
                </p:nvSpPr>
                <p:spPr>
                  <a:xfrm>
                    <a:off x="9728460" y="5089626"/>
                    <a:ext cx="80987" cy="32601"/>
                  </a:xfrm>
                  <a:custGeom>
                    <a:rect b="b" l="l" r="r" t="t"/>
                    <a:pathLst>
                      <a:path extrusionOk="0" h="32601" w="80987">
                        <a:moveTo>
                          <a:pt x="80987" y="0"/>
                        </a:moveTo>
                        <a:cubicBezTo>
                          <a:pt x="53998" y="10874"/>
                          <a:pt x="27010" y="21748"/>
                          <a:pt x="0" y="3260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4" name="Google Shape;864;p39"/>
                  <p:cNvSpPr/>
                  <p:nvPr/>
                </p:nvSpPr>
                <p:spPr>
                  <a:xfrm>
                    <a:off x="9760069" y="5032603"/>
                    <a:ext cx="28727" cy="45008"/>
                  </a:xfrm>
                  <a:custGeom>
                    <a:rect b="b" l="l" r="r" t="t"/>
                    <a:pathLst>
                      <a:path extrusionOk="0" h="45008" w="28727">
                        <a:moveTo>
                          <a:pt x="28728" y="45009"/>
                        </a:moveTo>
                        <a:cubicBezTo>
                          <a:pt x="24026" y="27548"/>
                          <a:pt x="13857" y="11620"/>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5" name="Google Shape;865;p39"/>
                  <p:cNvSpPr/>
                  <p:nvPr/>
                </p:nvSpPr>
                <p:spPr>
                  <a:xfrm>
                    <a:off x="9753585" y="5141739"/>
                    <a:ext cx="28873" cy="54557"/>
                  </a:xfrm>
                  <a:custGeom>
                    <a:rect b="b" l="l" r="r" t="t"/>
                    <a:pathLst>
                      <a:path extrusionOk="0" h="54557" w="28873">
                        <a:moveTo>
                          <a:pt x="28873" y="0"/>
                        </a:moveTo>
                        <a:cubicBezTo>
                          <a:pt x="19242" y="18186"/>
                          <a:pt x="9611" y="36372"/>
                          <a:pt x="0" y="5455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6" name="Google Shape;866;p39"/>
                <p:cNvGrpSpPr/>
                <p:nvPr/>
              </p:nvGrpSpPr>
              <p:grpSpPr>
                <a:xfrm>
                  <a:off x="9807977" y="5544292"/>
                  <a:ext cx="74544" cy="153129"/>
                  <a:chOff x="9807977" y="5544292"/>
                  <a:chExt cx="74544" cy="153129"/>
                </a:xfrm>
              </p:grpSpPr>
              <p:sp>
                <p:nvSpPr>
                  <p:cNvPr id="867" name="Google Shape;867;p39"/>
                  <p:cNvSpPr/>
                  <p:nvPr/>
                </p:nvSpPr>
                <p:spPr>
                  <a:xfrm>
                    <a:off x="9807977" y="5544292"/>
                    <a:ext cx="31358" cy="153129"/>
                  </a:xfrm>
                  <a:custGeom>
                    <a:rect b="b" l="l" r="r" t="t"/>
                    <a:pathLst>
                      <a:path extrusionOk="0" h="153129" w="31358">
                        <a:moveTo>
                          <a:pt x="0" y="0"/>
                        </a:moveTo>
                        <a:cubicBezTo>
                          <a:pt x="17440" y="49276"/>
                          <a:pt x="28024" y="100975"/>
                          <a:pt x="31358" y="15312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39"/>
                  <p:cNvSpPr/>
                  <p:nvPr/>
                </p:nvSpPr>
                <p:spPr>
                  <a:xfrm>
                    <a:off x="9822020" y="5589259"/>
                    <a:ext cx="59031" cy="56297"/>
                  </a:xfrm>
                  <a:custGeom>
                    <a:rect b="b" l="l" r="r" t="t"/>
                    <a:pathLst>
                      <a:path extrusionOk="0" h="56297" w="59031">
                        <a:moveTo>
                          <a:pt x="0" y="0"/>
                        </a:moveTo>
                        <a:cubicBezTo>
                          <a:pt x="22432" y="15576"/>
                          <a:pt x="42420" y="34632"/>
                          <a:pt x="59031" y="5629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39"/>
                  <p:cNvSpPr/>
                  <p:nvPr/>
                </p:nvSpPr>
                <p:spPr>
                  <a:xfrm>
                    <a:off x="9847393" y="5604566"/>
                    <a:ext cx="35128" cy="455"/>
                  </a:xfrm>
                  <a:custGeom>
                    <a:rect b="b" l="l" r="r" t="t"/>
                    <a:pathLst>
                      <a:path extrusionOk="0" h="455" w="35128">
                        <a:moveTo>
                          <a:pt x="0" y="456"/>
                        </a:moveTo>
                        <a:cubicBezTo>
                          <a:pt x="11703" y="310"/>
                          <a:pt x="23406" y="145"/>
                          <a:pt x="35129"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39"/>
                  <p:cNvSpPr/>
                  <p:nvPr/>
                </p:nvSpPr>
                <p:spPr>
                  <a:xfrm>
                    <a:off x="9813942" y="5637375"/>
                    <a:ext cx="15058" cy="45153"/>
                  </a:xfrm>
                  <a:custGeom>
                    <a:rect b="b" l="l" r="r" t="t"/>
                    <a:pathLst>
                      <a:path extrusionOk="0" h="45153" w="15058">
                        <a:moveTo>
                          <a:pt x="15058" y="0"/>
                        </a:moveTo>
                        <a:cubicBezTo>
                          <a:pt x="10046" y="15058"/>
                          <a:pt x="5034" y="30116"/>
                          <a:pt x="0" y="4515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71" name="Google Shape;871;p39"/>
                <p:cNvGrpSpPr/>
                <p:nvPr/>
              </p:nvGrpSpPr>
              <p:grpSpPr>
                <a:xfrm>
                  <a:off x="9467459" y="5950179"/>
                  <a:ext cx="194823" cy="188838"/>
                  <a:chOff x="9467459" y="5950179"/>
                  <a:chExt cx="194823" cy="188838"/>
                </a:xfrm>
              </p:grpSpPr>
              <p:sp>
                <p:nvSpPr>
                  <p:cNvPr id="872" name="Google Shape;872;p39"/>
                  <p:cNvSpPr/>
                  <p:nvPr/>
                </p:nvSpPr>
                <p:spPr>
                  <a:xfrm>
                    <a:off x="9528209" y="5960888"/>
                    <a:ext cx="134073" cy="27106"/>
                  </a:xfrm>
                  <a:custGeom>
                    <a:rect b="b" l="l" r="r" t="t"/>
                    <a:pathLst>
                      <a:path extrusionOk="0" h="27106" w="134073">
                        <a:moveTo>
                          <a:pt x="134074" y="0"/>
                        </a:moveTo>
                        <a:cubicBezTo>
                          <a:pt x="97247" y="30116"/>
                          <a:pt x="42192" y="35771"/>
                          <a:pt x="0" y="1377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39"/>
                  <p:cNvSpPr/>
                  <p:nvPr/>
                </p:nvSpPr>
                <p:spPr>
                  <a:xfrm>
                    <a:off x="9502235" y="5985640"/>
                    <a:ext cx="107789" cy="153377"/>
                  </a:xfrm>
                  <a:custGeom>
                    <a:rect b="b" l="l" r="r" t="t"/>
                    <a:pathLst>
                      <a:path extrusionOk="0" h="153377" w="107789">
                        <a:moveTo>
                          <a:pt x="107789" y="0"/>
                        </a:moveTo>
                        <a:cubicBezTo>
                          <a:pt x="74090" y="16715"/>
                          <a:pt x="54309" y="51906"/>
                          <a:pt x="36559" y="85088"/>
                        </a:cubicBezTo>
                        <a:cubicBezTo>
                          <a:pt x="24379" y="107851"/>
                          <a:pt x="12180" y="130614"/>
                          <a:pt x="0" y="15337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39"/>
                  <p:cNvSpPr/>
                  <p:nvPr/>
                </p:nvSpPr>
                <p:spPr>
                  <a:xfrm>
                    <a:off x="9562199" y="6024021"/>
                    <a:ext cx="7521" cy="98654"/>
                  </a:xfrm>
                  <a:custGeom>
                    <a:rect b="b" l="l" r="r" t="t"/>
                    <a:pathLst>
                      <a:path extrusionOk="0" h="98654" w="7521">
                        <a:moveTo>
                          <a:pt x="2983" y="0"/>
                        </a:moveTo>
                        <a:cubicBezTo>
                          <a:pt x="9922" y="32498"/>
                          <a:pt x="8886" y="66654"/>
                          <a:pt x="0" y="9865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9"/>
                  <p:cNvSpPr/>
                  <p:nvPr/>
                </p:nvSpPr>
                <p:spPr>
                  <a:xfrm>
                    <a:off x="9537488" y="6080815"/>
                    <a:ext cx="30655" cy="39872"/>
                  </a:xfrm>
                  <a:custGeom>
                    <a:rect b="b" l="l" r="r" t="t"/>
                    <a:pathLst>
                      <a:path extrusionOk="0" h="39872" w="30655">
                        <a:moveTo>
                          <a:pt x="30656" y="0"/>
                        </a:moveTo>
                        <a:cubicBezTo>
                          <a:pt x="15245" y="7892"/>
                          <a:pt x="3687" y="22950"/>
                          <a:pt x="0" y="3987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39"/>
                  <p:cNvSpPr/>
                  <p:nvPr/>
                </p:nvSpPr>
                <p:spPr>
                  <a:xfrm>
                    <a:off x="9573073" y="6050532"/>
                    <a:ext cx="18392" cy="5012"/>
                  </a:xfrm>
                  <a:custGeom>
                    <a:rect b="b" l="l" r="r" t="t"/>
                    <a:pathLst>
                      <a:path extrusionOk="0" h="5012" w="18392">
                        <a:moveTo>
                          <a:pt x="0" y="0"/>
                        </a:moveTo>
                        <a:cubicBezTo>
                          <a:pt x="6131" y="1678"/>
                          <a:pt x="12262" y="3356"/>
                          <a:pt x="18393" y="501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39"/>
                  <p:cNvSpPr/>
                  <p:nvPr/>
                </p:nvSpPr>
                <p:spPr>
                  <a:xfrm>
                    <a:off x="9467459" y="6066689"/>
                    <a:ext cx="72266" cy="23592"/>
                  </a:xfrm>
                  <a:custGeom>
                    <a:rect b="b" l="l" r="r" t="t"/>
                    <a:pathLst>
                      <a:path extrusionOk="0" h="23592" w="72266">
                        <a:moveTo>
                          <a:pt x="72266" y="0"/>
                        </a:moveTo>
                        <a:cubicBezTo>
                          <a:pt x="46810" y="2299"/>
                          <a:pt x="21913" y="10419"/>
                          <a:pt x="0" y="2359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9"/>
                  <p:cNvSpPr/>
                  <p:nvPr/>
                </p:nvSpPr>
                <p:spPr>
                  <a:xfrm>
                    <a:off x="9491361" y="6048482"/>
                    <a:ext cx="29868" cy="18765"/>
                  </a:xfrm>
                  <a:custGeom>
                    <a:rect b="b" l="l" r="r" t="t"/>
                    <a:pathLst>
                      <a:path extrusionOk="0" h="18765" w="29868">
                        <a:moveTo>
                          <a:pt x="29869" y="18766"/>
                        </a:moveTo>
                        <a:cubicBezTo>
                          <a:pt x="19906" y="12511"/>
                          <a:pt x="9963" y="625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39"/>
                  <p:cNvSpPr/>
                  <p:nvPr/>
                </p:nvSpPr>
                <p:spPr>
                  <a:xfrm>
                    <a:off x="9518040" y="5986903"/>
                    <a:ext cx="44967" cy="30323"/>
                  </a:xfrm>
                  <a:custGeom>
                    <a:rect b="b" l="l" r="r" t="t"/>
                    <a:pathLst>
                      <a:path extrusionOk="0" h="30323" w="44967">
                        <a:moveTo>
                          <a:pt x="44967" y="0"/>
                        </a:moveTo>
                        <a:cubicBezTo>
                          <a:pt x="27962" y="6587"/>
                          <a:pt x="12469" y="17026"/>
                          <a:pt x="0" y="3032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0" name="Google Shape;880;p39"/>
                  <p:cNvSpPr/>
                  <p:nvPr/>
                </p:nvSpPr>
                <p:spPr>
                  <a:xfrm>
                    <a:off x="9569739" y="5950179"/>
                    <a:ext cx="13380" cy="38463"/>
                  </a:xfrm>
                  <a:custGeom>
                    <a:rect b="b" l="l" r="r" t="t"/>
                    <a:pathLst>
                      <a:path extrusionOk="0" h="38463" w="13380">
                        <a:moveTo>
                          <a:pt x="13380" y="38464"/>
                        </a:moveTo>
                        <a:cubicBezTo>
                          <a:pt x="6358" y="26741"/>
                          <a:pt x="1761" y="13546"/>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81" name="Google Shape;881;p39"/>
                <p:cNvGrpSpPr/>
                <p:nvPr/>
              </p:nvGrpSpPr>
              <p:grpSpPr>
                <a:xfrm>
                  <a:off x="9528115" y="6266298"/>
                  <a:ext cx="115630" cy="194182"/>
                  <a:chOff x="9528115" y="6266298"/>
                  <a:chExt cx="115630" cy="194182"/>
                </a:xfrm>
              </p:grpSpPr>
              <p:sp>
                <p:nvSpPr>
                  <p:cNvPr id="882" name="Google Shape;882;p39"/>
                  <p:cNvSpPr/>
                  <p:nvPr/>
                </p:nvSpPr>
                <p:spPr>
                  <a:xfrm>
                    <a:off x="9532746" y="6266298"/>
                    <a:ext cx="44152" cy="194182"/>
                  </a:xfrm>
                  <a:custGeom>
                    <a:rect b="b" l="l" r="r" t="t"/>
                    <a:pathLst>
                      <a:path extrusionOk="0" h="194182" w="44152">
                        <a:moveTo>
                          <a:pt x="0" y="0"/>
                        </a:moveTo>
                        <a:cubicBezTo>
                          <a:pt x="30716" y="59632"/>
                          <a:pt x="46003" y="127135"/>
                          <a:pt x="43973" y="19418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3" name="Google Shape;883;p39"/>
                  <p:cNvSpPr/>
                  <p:nvPr/>
                </p:nvSpPr>
                <p:spPr>
                  <a:xfrm>
                    <a:off x="9568993" y="6377070"/>
                    <a:ext cx="58036" cy="83410"/>
                  </a:xfrm>
                  <a:custGeom>
                    <a:rect b="b" l="l" r="r" t="t"/>
                    <a:pathLst>
                      <a:path extrusionOk="0" h="83410" w="58036">
                        <a:moveTo>
                          <a:pt x="0" y="0"/>
                        </a:moveTo>
                        <a:cubicBezTo>
                          <a:pt x="26036" y="22246"/>
                          <a:pt x="46231" y="51264"/>
                          <a:pt x="58036" y="8341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4" name="Google Shape;884;p39"/>
                  <p:cNvSpPr/>
                  <p:nvPr/>
                </p:nvSpPr>
                <p:spPr>
                  <a:xfrm>
                    <a:off x="9554287" y="6312860"/>
                    <a:ext cx="87594" cy="51740"/>
                  </a:xfrm>
                  <a:custGeom>
                    <a:rect b="b" l="l" r="r" t="t"/>
                    <a:pathLst>
                      <a:path extrusionOk="0" h="51740" w="87594">
                        <a:moveTo>
                          <a:pt x="0" y="0"/>
                        </a:moveTo>
                        <a:cubicBezTo>
                          <a:pt x="34259" y="5592"/>
                          <a:pt x="66156" y="24441"/>
                          <a:pt x="87594" y="5174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5" name="Google Shape;885;p39"/>
                  <p:cNvSpPr/>
                  <p:nvPr/>
                </p:nvSpPr>
                <p:spPr>
                  <a:xfrm>
                    <a:off x="9528115" y="6346373"/>
                    <a:ext cx="32737" cy="68310"/>
                  </a:xfrm>
                  <a:custGeom>
                    <a:rect b="b" l="l" r="r" t="t"/>
                    <a:pathLst>
                      <a:path extrusionOk="0" h="68310" w="32737">
                        <a:moveTo>
                          <a:pt x="32738" y="0"/>
                        </a:moveTo>
                        <a:cubicBezTo>
                          <a:pt x="12066" y="16052"/>
                          <a:pt x="-424" y="42151"/>
                          <a:pt x="11" y="6831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6" name="Google Shape;886;p39"/>
                  <p:cNvSpPr/>
                  <p:nvPr/>
                </p:nvSpPr>
                <p:spPr>
                  <a:xfrm>
                    <a:off x="9607995" y="6333531"/>
                    <a:ext cx="1677" cy="58285"/>
                  </a:xfrm>
                  <a:custGeom>
                    <a:rect b="b" l="l" r="r" t="t"/>
                    <a:pathLst>
                      <a:path extrusionOk="0" h="58285" w="1677">
                        <a:moveTo>
                          <a:pt x="0" y="0"/>
                        </a:moveTo>
                        <a:cubicBezTo>
                          <a:pt x="559" y="19428"/>
                          <a:pt x="1119" y="38857"/>
                          <a:pt x="1678" y="5828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39"/>
                  <p:cNvSpPr/>
                  <p:nvPr/>
                </p:nvSpPr>
                <p:spPr>
                  <a:xfrm>
                    <a:off x="9606338" y="6418661"/>
                    <a:ext cx="37407" cy="18931"/>
                  </a:xfrm>
                  <a:custGeom>
                    <a:rect b="b" l="l" r="r" t="t"/>
                    <a:pathLst>
                      <a:path extrusionOk="0" h="18931" w="37407">
                        <a:moveTo>
                          <a:pt x="0" y="0"/>
                        </a:moveTo>
                        <a:cubicBezTo>
                          <a:pt x="14396" y="580"/>
                          <a:pt x="28418" y="7664"/>
                          <a:pt x="37407" y="1893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88" name="Google Shape;888;p39"/>
              <p:cNvGrpSpPr/>
              <p:nvPr/>
            </p:nvGrpSpPr>
            <p:grpSpPr>
              <a:xfrm>
                <a:off x="4668870" y="2772416"/>
                <a:ext cx="1364764" cy="2197714"/>
                <a:chOff x="9407268" y="4799923"/>
                <a:chExt cx="1142827" cy="1840323"/>
              </a:xfrm>
            </p:grpSpPr>
            <p:sp>
              <p:nvSpPr>
                <p:cNvPr id="889" name="Google Shape;889;p39"/>
                <p:cNvSpPr/>
                <p:nvPr/>
              </p:nvSpPr>
              <p:spPr>
                <a:xfrm>
                  <a:off x="9407268" y="4799923"/>
                  <a:ext cx="1142827" cy="1840323"/>
                </a:xfrm>
                <a:custGeom>
                  <a:rect b="b" l="l" r="r" t="t"/>
                  <a:pathLst>
                    <a:path extrusionOk="0" h="1840323" w="1142827">
                      <a:moveTo>
                        <a:pt x="1142827" y="248111"/>
                      </a:moveTo>
                      <a:cubicBezTo>
                        <a:pt x="1086551" y="102335"/>
                        <a:pt x="728758" y="-153240"/>
                        <a:pt x="482462" y="122509"/>
                      </a:cubicBezTo>
                      <a:cubicBezTo>
                        <a:pt x="277737" y="351716"/>
                        <a:pt x="412370" y="771689"/>
                        <a:pt x="344992" y="1060425"/>
                      </a:cubicBezTo>
                      <a:cubicBezTo>
                        <a:pt x="243312" y="1496160"/>
                        <a:pt x="0" y="1840323"/>
                        <a:pt x="0" y="1840323"/>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0" name="Google Shape;890;p39"/>
                <p:cNvGrpSpPr/>
                <p:nvPr/>
              </p:nvGrpSpPr>
              <p:grpSpPr>
                <a:xfrm>
                  <a:off x="9576366" y="5462725"/>
                  <a:ext cx="188880" cy="369163"/>
                  <a:chOff x="9576366" y="5462725"/>
                  <a:chExt cx="188880" cy="369163"/>
                </a:xfrm>
              </p:grpSpPr>
              <p:sp>
                <p:nvSpPr>
                  <p:cNvPr id="891" name="Google Shape;891;p39"/>
                  <p:cNvSpPr/>
                  <p:nvPr/>
                </p:nvSpPr>
                <p:spPr>
                  <a:xfrm>
                    <a:off x="9633120" y="5486689"/>
                    <a:ext cx="132126" cy="160461"/>
                  </a:xfrm>
                  <a:custGeom>
                    <a:rect b="b" l="l" r="r" t="t"/>
                    <a:pathLst>
                      <a:path extrusionOk="0" h="160461" w="132126">
                        <a:moveTo>
                          <a:pt x="132127" y="0"/>
                        </a:moveTo>
                        <a:cubicBezTo>
                          <a:pt x="101969" y="63133"/>
                          <a:pt x="56172" y="118747"/>
                          <a:pt x="0" y="160462"/>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2" name="Google Shape;892;p39"/>
                  <p:cNvSpPr/>
                  <p:nvPr/>
                </p:nvSpPr>
                <p:spPr>
                  <a:xfrm>
                    <a:off x="9619222" y="5523351"/>
                    <a:ext cx="122743" cy="23798"/>
                  </a:xfrm>
                  <a:custGeom>
                    <a:rect b="b" l="l" r="r" t="t"/>
                    <a:pathLst>
                      <a:path extrusionOk="0" h="23798" w="122743">
                        <a:moveTo>
                          <a:pt x="122743" y="0"/>
                        </a:moveTo>
                        <a:cubicBezTo>
                          <a:pt x="80986" y="2133"/>
                          <a:pt x="39540" y="10170"/>
                          <a:pt x="0" y="2379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3" name="Google Shape;893;p39"/>
                  <p:cNvSpPr/>
                  <p:nvPr/>
                </p:nvSpPr>
                <p:spPr>
                  <a:xfrm>
                    <a:off x="9634569" y="5489216"/>
                    <a:ext cx="66239" cy="33678"/>
                  </a:xfrm>
                  <a:custGeom>
                    <a:rect b="b" l="l" r="r" t="t"/>
                    <a:pathLst>
                      <a:path extrusionOk="0" h="33678" w="66239">
                        <a:moveTo>
                          <a:pt x="66239" y="33679"/>
                        </a:moveTo>
                        <a:cubicBezTo>
                          <a:pt x="45258" y="20444"/>
                          <a:pt x="23053" y="9155"/>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4" name="Google Shape;894;p39"/>
                  <p:cNvSpPr/>
                  <p:nvPr/>
                </p:nvSpPr>
                <p:spPr>
                  <a:xfrm>
                    <a:off x="9656359" y="5462725"/>
                    <a:ext cx="22949" cy="44242"/>
                  </a:xfrm>
                  <a:custGeom>
                    <a:rect b="b" l="l" r="r" t="t"/>
                    <a:pathLst>
                      <a:path extrusionOk="0" h="44242" w="22949">
                        <a:moveTo>
                          <a:pt x="22950" y="44242"/>
                        </a:moveTo>
                        <a:cubicBezTo>
                          <a:pt x="15307" y="29495"/>
                          <a:pt x="7664" y="14747"/>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5" name="Google Shape;895;p39"/>
                  <p:cNvSpPr/>
                  <p:nvPr/>
                </p:nvSpPr>
                <p:spPr>
                  <a:xfrm>
                    <a:off x="9576366" y="5584861"/>
                    <a:ext cx="121604" cy="135758"/>
                  </a:xfrm>
                  <a:custGeom>
                    <a:rect b="b" l="l" r="r" t="t"/>
                    <a:pathLst>
                      <a:path extrusionOk="0" h="135758" w="121604">
                        <a:moveTo>
                          <a:pt x="121605" y="2451"/>
                        </a:moveTo>
                        <a:cubicBezTo>
                          <a:pt x="88693" y="-6953"/>
                          <a:pt x="52756" y="11834"/>
                          <a:pt x="32602" y="39485"/>
                        </a:cubicBezTo>
                        <a:cubicBezTo>
                          <a:pt x="12449" y="67158"/>
                          <a:pt x="4992" y="101893"/>
                          <a:pt x="0" y="13575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6" name="Google Shape;896;p39"/>
                  <p:cNvSpPr/>
                  <p:nvPr/>
                </p:nvSpPr>
                <p:spPr>
                  <a:xfrm>
                    <a:off x="9593289" y="5641683"/>
                    <a:ext cx="13985" cy="78646"/>
                  </a:xfrm>
                  <a:custGeom>
                    <a:rect b="b" l="l" r="r" t="t"/>
                    <a:pathLst>
                      <a:path extrusionOk="0" h="78646" w="13985">
                        <a:moveTo>
                          <a:pt x="0" y="0"/>
                        </a:moveTo>
                        <a:cubicBezTo>
                          <a:pt x="11598" y="24296"/>
                          <a:pt x="16176" y="51906"/>
                          <a:pt x="13007" y="7864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39"/>
                  <p:cNvSpPr/>
                  <p:nvPr/>
                </p:nvSpPr>
                <p:spPr>
                  <a:xfrm>
                    <a:off x="9651244" y="5559557"/>
                    <a:ext cx="72150" cy="272331"/>
                  </a:xfrm>
                  <a:custGeom>
                    <a:rect b="b" l="l" r="r" t="t"/>
                    <a:pathLst>
                      <a:path extrusionOk="0" h="272331" w="72150">
                        <a:moveTo>
                          <a:pt x="62801" y="0"/>
                        </a:moveTo>
                        <a:cubicBezTo>
                          <a:pt x="82333" y="43641"/>
                          <a:pt x="68186" y="94740"/>
                          <a:pt x="48509" y="138319"/>
                        </a:cubicBezTo>
                        <a:cubicBezTo>
                          <a:pt x="28832" y="181879"/>
                          <a:pt x="3334" y="224651"/>
                          <a:pt x="0" y="27233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8" name="Google Shape;898;p39"/>
                  <p:cNvSpPr/>
                  <p:nvPr/>
                </p:nvSpPr>
                <p:spPr>
                  <a:xfrm>
                    <a:off x="9706360" y="5681224"/>
                    <a:ext cx="12104" cy="76243"/>
                  </a:xfrm>
                  <a:custGeom>
                    <a:rect b="b" l="l" r="r" t="t"/>
                    <a:pathLst>
                      <a:path extrusionOk="0" h="76243" w="12104">
                        <a:moveTo>
                          <a:pt x="0" y="0"/>
                        </a:moveTo>
                        <a:cubicBezTo>
                          <a:pt x="9900" y="23985"/>
                          <a:pt x="13857" y="50415"/>
                          <a:pt x="11392" y="7624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9" name="Google Shape;899;p39"/>
                  <p:cNvSpPr/>
                  <p:nvPr/>
                </p:nvSpPr>
                <p:spPr>
                  <a:xfrm>
                    <a:off x="9616218" y="5744626"/>
                    <a:ext cx="57912" cy="40493"/>
                  </a:xfrm>
                  <a:custGeom>
                    <a:rect b="b" l="l" r="r" t="t"/>
                    <a:pathLst>
                      <a:path extrusionOk="0" h="40493" w="57912">
                        <a:moveTo>
                          <a:pt x="57913" y="0"/>
                        </a:moveTo>
                        <a:cubicBezTo>
                          <a:pt x="34756" y="6380"/>
                          <a:pt x="13940" y="20941"/>
                          <a:pt x="0" y="4049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0" name="Google Shape;900;p39"/>
                  <p:cNvSpPr/>
                  <p:nvPr/>
                </p:nvSpPr>
                <p:spPr>
                  <a:xfrm>
                    <a:off x="9647639" y="5629732"/>
                    <a:ext cx="72597" cy="56504"/>
                  </a:xfrm>
                  <a:custGeom>
                    <a:rect b="b" l="l" r="r" t="t"/>
                    <a:pathLst>
                      <a:path extrusionOk="0" h="56504" w="72597">
                        <a:moveTo>
                          <a:pt x="72598" y="0"/>
                        </a:moveTo>
                        <a:cubicBezTo>
                          <a:pt x="42234" y="8306"/>
                          <a:pt x="15514" y="29122"/>
                          <a:pt x="0" y="5650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01" name="Google Shape;901;p39"/>
                <p:cNvGrpSpPr/>
                <p:nvPr/>
              </p:nvGrpSpPr>
              <p:grpSpPr>
                <a:xfrm>
                  <a:off x="9695946" y="5903534"/>
                  <a:ext cx="95112" cy="347602"/>
                  <a:chOff x="9695946" y="5903534"/>
                  <a:chExt cx="95112" cy="347602"/>
                </a:xfrm>
              </p:grpSpPr>
              <p:sp>
                <p:nvSpPr>
                  <p:cNvPr id="902" name="Google Shape;902;p39"/>
                  <p:cNvSpPr/>
                  <p:nvPr/>
                </p:nvSpPr>
                <p:spPr>
                  <a:xfrm>
                    <a:off x="9744347" y="5903534"/>
                    <a:ext cx="12770" cy="272828"/>
                  </a:xfrm>
                  <a:custGeom>
                    <a:rect b="b" l="l" r="r" t="t"/>
                    <a:pathLst>
                      <a:path extrusionOk="0" h="272828" w="12770">
                        <a:moveTo>
                          <a:pt x="0" y="0"/>
                        </a:moveTo>
                        <a:cubicBezTo>
                          <a:pt x="14934" y="90038"/>
                          <a:pt x="16778" y="182252"/>
                          <a:pt x="5489" y="272829"/>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3" name="Google Shape;903;p39"/>
                  <p:cNvSpPr/>
                  <p:nvPr/>
                </p:nvSpPr>
                <p:spPr>
                  <a:xfrm>
                    <a:off x="9695946" y="5976609"/>
                    <a:ext cx="95112" cy="274527"/>
                  </a:xfrm>
                  <a:custGeom>
                    <a:rect b="b" l="l" r="r" t="t"/>
                    <a:pathLst>
                      <a:path extrusionOk="0" h="274527" w="95112">
                        <a:moveTo>
                          <a:pt x="55360" y="0"/>
                        </a:moveTo>
                        <a:cubicBezTo>
                          <a:pt x="77357" y="2030"/>
                          <a:pt x="93597" y="24131"/>
                          <a:pt x="94984" y="46190"/>
                        </a:cubicBezTo>
                        <a:cubicBezTo>
                          <a:pt x="96392" y="68248"/>
                          <a:pt x="86077" y="89479"/>
                          <a:pt x="73007" y="107272"/>
                        </a:cubicBezTo>
                        <a:cubicBezTo>
                          <a:pt x="59938" y="125085"/>
                          <a:pt x="43927" y="140619"/>
                          <a:pt x="31271" y="158722"/>
                        </a:cubicBezTo>
                        <a:cubicBezTo>
                          <a:pt x="7908" y="192111"/>
                          <a:pt x="-3112" y="233951"/>
                          <a:pt x="761" y="27452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4" name="Google Shape;904;p39"/>
                  <p:cNvSpPr/>
                  <p:nvPr/>
                </p:nvSpPr>
                <p:spPr>
                  <a:xfrm>
                    <a:off x="9709653" y="6161801"/>
                    <a:ext cx="24379" cy="84798"/>
                  </a:xfrm>
                  <a:custGeom>
                    <a:rect b="b" l="l" r="r" t="t"/>
                    <a:pathLst>
                      <a:path extrusionOk="0" h="84798" w="24379">
                        <a:moveTo>
                          <a:pt x="0" y="0"/>
                        </a:moveTo>
                        <a:cubicBezTo>
                          <a:pt x="-20" y="29806"/>
                          <a:pt x="8534" y="59570"/>
                          <a:pt x="24379" y="8479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5" name="Google Shape;905;p39"/>
                  <p:cNvSpPr/>
                  <p:nvPr/>
                </p:nvSpPr>
                <p:spPr>
                  <a:xfrm>
                    <a:off x="9710503" y="6043656"/>
                    <a:ext cx="74109" cy="69470"/>
                  </a:xfrm>
                  <a:custGeom>
                    <a:rect b="b" l="l" r="r" t="t"/>
                    <a:pathLst>
                      <a:path extrusionOk="0" h="69470" w="74109">
                        <a:moveTo>
                          <a:pt x="74110" y="0"/>
                        </a:moveTo>
                        <a:cubicBezTo>
                          <a:pt x="42005" y="13008"/>
                          <a:pt x="15058" y="38277"/>
                          <a:pt x="0" y="6947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6" name="Google Shape;906;p39"/>
                  <p:cNvSpPr/>
                  <p:nvPr/>
                </p:nvSpPr>
                <p:spPr>
                  <a:xfrm>
                    <a:off x="9720300" y="6144527"/>
                    <a:ext cx="13214" cy="56545"/>
                  </a:xfrm>
                  <a:custGeom>
                    <a:rect b="b" l="l" r="r" t="t"/>
                    <a:pathLst>
                      <a:path extrusionOk="0" h="56545" w="13214">
                        <a:moveTo>
                          <a:pt x="0" y="0"/>
                        </a:moveTo>
                        <a:cubicBezTo>
                          <a:pt x="4412" y="18848"/>
                          <a:pt x="8823" y="37697"/>
                          <a:pt x="13215" y="5654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07" name="Google Shape;907;p39"/>
              <p:cNvGrpSpPr/>
              <p:nvPr/>
            </p:nvGrpSpPr>
            <p:grpSpPr>
              <a:xfrm>
                <a:off x="5777205" y="3514662"/>
                <a:ext cx="797413" cy="1702053"/>
                <a:chOff x="10335366" y="5421465"/>
                <a:chExt cx="667738" cy="1425266"/>
              </a:xfrm>
            </p:grpSpPr>
            <p:sp>
              <p:nvSpPr>
                <p:cNvPr id="908" name="Google Shape;908;p39"/>
                <p:cNvSpPr/>
                <p:nvPr/>
              </p:nvSpPr>
              <p:spPr>
                <a:xfrm>
                  <a:off x="10495287" y="5500090"/>
                  <a:ext cx="293798" cy="1346641"/>
                </a:xfrm>
                <a:custGeom>
                  <a:rect b="b" l="l" r="r" t="t"/>
                  <a:pathLst>
                    <a:path extrusionOk="0" h="1346641" w="293798">
                      <a:moveTo>
                        <a:pt x="270655" y="0"/>
                      </a:moveTo>
                      <a:cubicBezTo>
                        <a:pt x="270655" y="0"/>
                        <a:pt x="322727" y="160006"/>
                        <a:pt x="270655" y="399467"/>
                      </a:cubicBezTo>
                      <a:cubicBezTo>
                        <a:pt x="218583" y="638927"/>
                        <a:pt x="-53044" y="955439"/>
                        <a:pt x="9218" y="1346641"/>
                      </a:cubicBezTo>
                    </a:path>
                  </a:pathLst>
                </a:custGeom>
                <a:noFill/>
                <a:ln cap="rnd" cmpd="sng" w="165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09" name="Google Shape;909;p39"/>
                <p:cNvGrpSpPr/>
                <p:nvPr/>
              </p:nvGrpSpPr>
              <p:grpSpPr>
                <a:xfrm>
                  <a:off x="10790860" y="5421465"/>
                  <a:ext cx="212244" cy="188258"/>
                  <a:chOff x="10790860" y="5421465"/>
                  <a:chExt cx="212244" cy="188258"/>
                </a:xfrm>
              </p:grpSpPr>
              <p:sp>
                <p:nvSpPr>
                  <p:cNvPr id="910" name="Google Shape;910;p39"/>
                  <p:cNvSpPr/>
                  <p:nvPr/>
                </p:nvSpPr>
                <p:spPr>
                  <a:xfrm>
                    <a:off x="10790860" y="5434327"/>
                    <a:ext cx="107105" cy="175396"/>
                  </a:xfrm>
                  <a:custGeom>
                    <a:rect b="b" l="l" r="r" t="t"/>
                    <a:pathLst>
                      <a:path extrusionOk="0" h="175396" w="107105">
                        <a:moveTo>
                          <a:pt x="0" y="175396"/>
                        </a:moveTo>
                        <a:cubicBezTo>
                          <a:pt x="23365" y="170611"/>
                          <a:pt x="42482" y="153047"/>
                          <a:pt x="54786" y="132624"/>
                        </a:cubicBezTo>
                        <a:cubicBezTo>
                          <a:pt x="67089" y="112201"/>
                          <a:pt x="73613" y="88900"/>
                          <a:pt x="80242" y="65991"/>
                        </a:cubicBezTo>
                        <a:cubicBezTo>
                          <a:pt x="86869" y="43083"/>
                          <a:pt x="93912" y="19864"/>
                          <a:pt x="107106"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1" name="Google Shape;911;p39"/>
                  <p:cNvSpPr/>
                  <p:nvPr/>
                </p:nvSpPr>
                <p:spPr>
                  <a:xfrm>
                    <a:off x="10833238" y="5519664"/>
                    <a:ext cx="129869" cy="61711"/>
                  </a:xfrm>
                  <a:custGeom>
                    <a:rect b="b" l="l" r="r" t="t"/>
                    <a:pathLst>
                      <a:path extrusionOk="0" h="61711" w="129869">
                        <a:moveTo>
                          <a:pt x="0" y="61703"/>
                        </a:moveTo>
                        <a:cubicBezTo>
                          <a:pt x="49608" y="62221"/>
                          <a:pt x="98945" y="38795"/>
                          <a:pt x="12987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2" name="Google Shape;912;p39"/>
                  <p:cNvSpPr/>
                  <p:nvPr/>
                </p:nvSpPr>
                <p:spPr>
                  <a:xfrm>
                    <a:off x="10896470" y="5483707"/>
                    <a:ext cx="16761" cy="80551"/>
                  </a:xfrm>
                  <a:custGeom>
                    <a:rect b="b" l="l" r="r" t="t"/>
                    <a:pathLst>
                      <a:path extrusionOk="0" h="80551" w="16761">
                        <a:moveTo>
                          <a:pt x="5059" y="80552"/>
                        </a:moveTo>
                        <a:cubicBezTo>
                          <a:pt x="-4676" y="53998"/>
                          <a:pt x="-140" y="22680"/>
                          <a:pt x="16762"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3" name="Google Shape;913;p39"/>
                  <p:cNvSpPr/>
                  <p:nvPr/>
                </p:nvSpPr>
                <p:spPr>
                  <a:xfrm>
                    <a:off x="10934794" y="5545286"/>
                    <a:ext cx="68310" cy="10415"/>
                  </a:xfrm>
                  <a:custGeom>
                    <a:rect b="b" l="l" r="r" t="t"/>
                    <a:pathLst>
                      <a:path extrusionOk="0" h="10415" w="68310">
                        <a:moveTo>
                          <a:pt x="0" y="0"/>
                        </a:moveTo>
                        <a:cubicBezTo>
                          <a:pt x="20837" y="10688"/>
                          <a:pt x="45713" y="13297"/>
                          <a:pt x="68311" y="714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4" name="Google Shape;914;p39"/>
                  <p:cNvSpPr/>
                  <p:nvPr/>
                </p:nvSpPr>
                <p:spPr>
                  <a:xfrm>
                    <a:off x="10863914" y="5421465"/>
                    <a:ext cx="10170" cy="60833"/>
                  </a:xfrm>
                  <a:custGeom>
                    <a:rect b="b" l="l" r="r" t="t"/>
                    <a:pathLst>
                      <a:path extrusionOk="0" h="60833" w="10170">
                        <a:moveTo>
                          <a:pt x="10170" y="60834"/>
                        </a:moveTo>
                        <a:cubicBezTo>
                          <a:pt x="3977" y="41157"/>
                          <a:pt x="539" y="20630"/>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5" name="Google Shape;915;p39"/>
                  <p:cNvSpPr/>
                  <p:nvPr/>
                </p:nvSpPr>
                <p:spPr>
                  <a:xfrm>
                    <a:off x="10792103" y="5465935"/>
                    <a:ext cx="51864" cy="98406"/>
                  </a:xfrm>
                  <a:custGeom>
                    <a:rect b="b" l="l" r="r" t="t"/>
                    <a:pathLst>
                      <a:path extrusionOk="0" h="98406" w="51864">
                        <a:moveTo>
                          <a:pt x="51865" y="98406"/>
                        </a:moveTo>
                        <a:cubicBezTo>
                          <a:pt x="30737" y="80966"/>
                          <a:pt x="16819" y="55055"/>
                          <a:pt x="13961" y="27818"/>
                        </a:cubicBezTo>
                        <a:cubicBezTo>
                          <a:pt x="13380" y="22266"/>
                          <a:pt x="13215" y="16570"/>
                          <a:pt x="11351" y="11309"/>
                        </a:cubicBezTo>
                        <a:cubicBezTo>
                          <a:pt x="9487" y="6048"/>
                          <a:pt x="5468" y="1139"/>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6" name="Google Shape;916;p39"/>
                  <p:cNvSpPr/>
                  <p:nvPr/>
                </p:nvSpPr>
                <p:spPr>
                  <a:xfrm>
                    <a:off x="10820563" y="5485820"/>
                    <a:ext cx="12758" cy="46354"/>
                  </a:xfrm>
                  <a:custGeom>
                    <a:rect b="b" l="l" r="r" t="t"/>
                    <a:pathLst>
                      <a:path extrusionOk="0" h="46354" w="12758">
                        <a:moveTo>
                          <a:pt x="0" y="46355"/>
                        </a:moveTo>
                        <a:cubicBezTo>
                          <a:pt x="6586" y="31670"/>
                          <a:pt x="10915" y="15969"/>
                          <a:pt x="12758"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17" name="Google Shape;917;p39"/>
                <p:cNvGrpSpPr/>
                <p:nvPr/>
              </p:nvGrpSpPr>
              <p:grpSpPr>
                <a:xfrm>
                  <a:off x="10590319" y="5505062"/>
                  <a:ext cx="196046" cy="180118"/>
                  <a:chOff x="10590319" y="5505062"/>
                  <a:chExt cx="196046" cy="180118"/>
                </a:xfrm>
              </p:grpSpPr>
              <p:sp>
                <p:nvSpPr>
                  <p:cNvPr id="918" name="Google Shape;918;p39"/>
                  <p:cNvSpPr/>
                  <p:nvPr/>
                </p:nvSpPr>
                <p:spPr>
                  <a:xfrm>
                    <a:off x="10619048" y="5571094"/>
                    <a:ext cx="167317" cy="114086"/>
                  </a:xfrm>
                  <a:custGeom>
                    <a:rect b="b" l="l" r="r" t="t"/>
                    <a:pathLst>
                      <a:path extrusionOk="0" h="114086" w="167317">
                        <a:moveTo>
                          <a:pt x="167317" y="114086"/>
                        </a:moveTo>
                        <a:cubicBezTo>
                          <a:pt x="132975" y="111849"/>
                          <a:pt x="104723" y="87035"/>
                          <a:pt x="80883" y="62201"/>
                        </a:cubicBezTo>
                        <a:cubicBezTo>
                          <a:pt x="57043" y="37366"/>
                          <a:pt x="32912" y="10025"/>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9" name="Google Shape;919;p39"/>
                  <p:cNvSpPr/>
                  <p:nvPr/>
                </p:nvSpPr>
                <p:spPr>
                  <a:xfrm>
                    <a:off x="10693966" y="5537850"/>
                    <a:ext cx="35401" cy="117483"/>
                  </a:xfrm>
                  <a:custGeom>
                    <a:rect b="b" l="l" r="r" t="t"/>
                    <a:pathLst>
                      <a:path extrusionOk="0" h="117483" w="35401">
                        <a:moveTo>
                          <a:pt x="34218" y="117483"/>
                        </a:moveTo>
                        <a:cubicBezTo>
                          <a:pt x="39520" y="75871"/>
                          <a:pt x="26822" y="32271"/>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0" name="Google Shape;920;p39"/>
                  <p:cNvSpPr/>
                  <p:nvPr/>
                </p:nvSpPr>
                <p:spPr>
                  <a:xfrm>
                    <a:off x="10722777" y="5543007"/>
                    <a:ext cx="7063" cy="46459"/>
                  </a:xfrm>
                  <a:custGeom>
                    <a:rect b="b" l="l" r="r" t="t"/>
                    <a:pathLst>
                      <a:path extrusionOk="0" h="46459" w="7063">
                        <a:moveTo>
                          <a:pt x="0" y="46459"/>
                        </a:moveTo>
                        <a:cubicBezTo>
                          <a:pt x="2362" y="30966"/>
                          <a:pt x="4723" y="15494"/>
                          <a:pt x="7063"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1" name="Google Shape;921;p39"/>
                  <p:cNvSpPr/>
                  <p:nvPr/>
                </p:nvSpPr>
                <p:spPr>
                  <a:xfrm>
                    <a:off x="10636737" y="5523289"/>
                    <a:ext cx="50333" cy="92937"/>
                  </a:xfrm>
                  <a:custGeom>
                    <a:rect b="b" l="l" r="r" t="t"/>
                    <a:pathLst>
                      <a:path extrusionOk="0" h="92937" w="50333">
                        <a:moveTo>
                          <a:pt x="50041" y="92938"/>
                        </a:moveTo>
                        <a:cubicBezTo>
                          <a:pt x="53045" y="55862"/>
                          <a:pt x="32601" y="17916"/>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2" name="Google Shape;922;p39"/>
                  <p:cNvSpPr/>
                  <p:nvPr/>
                </p:nvSpPr>
                <p:spPr>
                  <a:xfrm>
                    <a:off x="10590319" y="5638949"/>
                    <a:ext cx="114106" cy="27734"/>
                  </a:xfrm>
                  <a:custGeom>
                    <a:rect b="b" l="l" r="r" t="t"/>
                    <a:pathLst>
                      <a:path extrusionOk="0" h="27734" w="114106">
                        <a:moveTo>
                          <a:pt x="114106" y="0"/>
                        </a:moveTo>
                        <a:cubicBezTo>
                          <a:pt x="77258" y="13422"/>
                          <a:pt x="38919" y="22743"/>
                          <a:pt x="0" y="2773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3" name="Google Shape;923;p39"/>
                  <p:cNvSpPr/>
                  <p:nvPr/>
                </p:nvSpPr>
                <p:spPr>
                  <a:xfrm>
                    <a:off x="10651380" y="5505062"/>
                    <a:ext cx="12595" cy="36081"/>
                  </a:xfrm>
                  <a:custGeom>
                    <a:rect b="b" l="l" r="r" t="t"/>
                    <a:pathLst>
                      <a:path extrusionOk="0" h="36081" w="12595">
                        <a:moveTo>
                          <a:pt x="11910" y="36081"/>
                        </a:moveTo>
                        <a:cubicBezTo>
                          <a:pt x="14457" y="23095"/>
                          <a:pt x="9776" y="8927"/>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39"/>
                  <p:cNvSpPr/>
                  <p:nvPr/>
                </p:nvSpPr>
                <p:spPr>
                  <a:xfrm>
                    <a:off x="10595622" y="5632528"/>
                    <a:ext cx="57373" cy="20940"/>
                  </a:xfrm>
                  <a:custGeom>
                    <a:rect b="b" l="l" r="r" t="t"/>
                    <a:pathLst>
                      <a:path extrusionOk="0" h="20940" w="57373">
                        <a:moveTo>
                          <a:pt x="57374" y="20940"/>
                        </a:moveTo>
                        <a:cubicBezTo>
                          <a:pt x="40866" y="8513"/>
                          <a:pt x="20630" y="1118"/>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25" name="Google Shape;925;p39"/>
                <p:cNvGrpSpPr/>
                <p:nvPr/>
              </p:nvGrpSpPr>
              <p:grpSpPr>
                <a:xfrm>
                  <a:off x="10683361" y="6080815"/>
                  <a:ext cx="222413" cy="235732"/>
                  <a:chOff x="10683361" y="6080815"/>
                  <a:chExt cx="222413" cy="235732"/>
                </a:xfrm>
              </p:grpSpPr>
              <p:sp>
                <p:nvSpPr>
                  <p:cNvPr id="926" name="Google Shape;926;p39"/>
                  <p:cNvSpPr/>
                  <p:nvPr/>
                </p:nvSpPr>
                <p:spPr>
                  <a:xfrm>
                    <a:off x="10703908" y="6080815"/>
                    <a:ext cx="66944" cy="235732"/>
                  </a:xfrm>
                  <a:custGeom>
                    <a:rect b="b" l="l" r="r" t="t"/>
                    <a:pathLst>
                      <a:path extrusionOk="0" h="235732" w="66944">
                        <a:moveTo>
                          <a:pt x="0" y="0"/>
                        </a:moveTo>
                        <a:cubicBezTo>
                          <a:pt x="39520" y="72267"/>
                          <a:pt x="62573" y="153481"/>
                          <a:pt x="66944" y="23573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39"/>
                  <p:cNvSpPr/>
                  <p:nvPr/>
                </p:nvSpPr>
                <p:spPr>
                  <a:xfrm>
                    <a:off x="10718800" y="6110517"/>
                    <a:ext cx="131071" cy="119512"/>
                  </a:xfrm>
                  <a:custGeom>
                    <a:rect b="b" l="l" r="r" t="t"/>
                    <a:pathLst>
                      <a:path extrusionOk="0" h="119512" w="131071">
                        <a:moveTo>
                          <a:pt x="0" y="0"/>
                        </a:moveTo>
                        <a:cubicBezTo>
                          <a:pt x="58162" y="18413"/>
                          <a:pt x="107376" y="63298"/>
                          <a:pt x="131071" y="11951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39"/>
                  <p:cNvSpPr/>
                  <p:nvPr/>
                </p:nvSpPr>
                <p:spPr>
                  <a:xfrm>
                    <a:off x="10707883" y="6151259"/>
                    <a:ext cx="26866" cy="107851"/>
                  </a:xfrm>
                  <a:custGeom>
                    <a:rect b="b" l="l" r="r" t="t"/>
                    <a:pathLst>
                      <a:path extrusionOk="0" h="107851" w="26866">
                        <a:moveTo>
                          <a:pt x="26866" y="0"/>
                        </a:moveTo>
                        <a:cubicBezTo>
                          <a:pt x="6567" y="31753"/>
                          <a:pt x="-2794" y="70341"/>
                          <a:pt x="727" y="1078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39"/>
                  <p:cNvSpPr/>
                  <p:nvPr/>
                </p:nvSpPr>
                <p:spPr>
                  <a:xfrm>
                    <a:off x="10683361" y="6190344"/>
                    <a:ext cx="28459" cy="33347"/>
                  </a:xfrm>
                  <a:custGeom>
                    <a:rect b="b" l="l" r="r" t="t"/>
                    <a:pathLst>
                      <a:path extrusionOk="0" h="33347" w="28459">
                        <a:moveTo>
                          <a:pt x="28460" y="0"/>
                        </a:moveTo>
                        <a:cubicBezTo>
                          <a:pt x="15908" y="7912"/>
                          <a:pt x="5841" y="19698"/>
                          <a:pt x="0" y="3334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39"/>
                  <p:cNvSpPr/>
                  <p:nvPr/>
                </p:nvSpPr>
                <p:spPr>
                  <a:xfrm>
                    <a:off x="10767797" y="6137361"/>
                    <a:ext cx="46821" cy="120030"/>
                  </a:xfrm>
                  <a:custGeom>
                    <a:rect b="b" l="l" r="r" t="t"/>
                    <a:pathLst>
                      <a:path extrusionOk="0" h="120030" w="46821">
                        <a:moveTo>
                          <a:pt x="238" y="0"/>
                        </a:moveTo>
                        <a:cubicBezTo>
                          <a:pt x="-2269" y="44180"/>
                          <a:pt x="15171" y="89106"/>
                          <a:pt x="46821" y="12003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39"/>
                  <p:cNvSpPr/>
                  <p:nvPr/>
                </p:nvSpPr>
                <p:spPr>
                  <a:xfrm>
                    <a:off x="10786510" y="6139263"/>
                    <a:ext cx="119264" cy="22311"/>
                  </a:xfrm>
                  <a:custGeom>
                    <a:rect b="b" l="l" r="r" t="t"/>
                    <a:pathLst>
                      <a:path extrusionOk="0" h="22311" w="119264">
                        <a:moveTo>
                          <a:pt x="0" y="6942"/>
                        </a:moveTo>
                        <a:cubicBezTo>
                          <a:pt x="39334" y="-6231"/>
                          <a:pt x="84570" y="-411"/>
                          <a:pt x="119264" y="2231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39"/>
                  <p:cNvSpPr/>
                  <p:nvPr/>
                </p:nvSpPr>
                <p:spPr>
                  <a:xfrm>
                    <a:off x="10824352" y="6114845"/>
                    <a:ext cx="55965" cy="22350"/>
                  </a:xfrm>
                  <a:custGeom>
                    <a:rect b="b" l="l" r="r" t="t"/>
                    <a:pathLst>
                      <a:path extrusionOk="0" h="22350" w="55965">
                        <a:moveTo>
                          <a:pt x="0" y="22350"/>
                        </a:moveTo>
                        <a:cubicBezTo>
                          <a:pt x="13050" y="5946"/>
                          <a:pt x="35274" y="-2650"/>
                          <a:pt x="55966" y="72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3" name="Google Shape;933;p39"/>
                <p:cNvGrpSpPr/>
                <p:nvPr/>
              </p:nvGrpSpPr>
              <p:grpSpPr>
                <a:xfrm>
                  <a:off x="10335366" y="6353354"/>
                  <a:ext cx="206486" cy="276515"/>
                  <a:chOff x="10335366" y="6353354"/>
                  <a:chExt cx="206486" cy="276515"/>
                </a:xfrm>
              </p:grpSpPr>
              <p:sp>
                <p:nvSpPr>
                  <p:cNvPr id="934" name="Google Shape;934;p39"/>
                  <p:cNvSpPr/>
                  <p:nvPr/>
                </p:nvSpPr>
                <p:spPr>
                  <a:xfrm>
                    <a:off x="10366290" y="6437489"/>
                    <a:ext cx="175562" cy="144616"/>
                  </a:xfrm>
                  <a:custGeom>
                    <a:rect b="b" l="l" r="r" t="t"/>
                    <a:pathLst>
                      <a:path extrusionOk="0" h="144616" w="175562">
                        <a:moveTo>
                          <a:pt x="175562" y="0"/>
                        </a:moveTo>
                        <a:cubicBezTo>
                          <a:pt x="140681" y="16943"/>
                          <a:pt x="105594" y="34031"/>
                          <a:pt x="74276" y="56898"/>
                        </a:cubicBezTo>
                        <a:cubicBezTo>
                          <a:pt x="42959" y="79765"/>
                          <a:pt x="15286" y="108970"/>
                          <a:pt x="0" y="144617"/>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39"/>
                  <p:cNvSpPr/>
                  <p:nvPr/>
                </p:nvSpPr>
                <p:spPr>
                  <a:xfrm>
                    <a:off x="10421054" y="6463794"/>
                    <a:ext cx="67254" cy="166075"/>
                  </a:xfrm>
                  <a:custGeom>
                    <a:rect b="b" l="l" r="r" t="t"/>
                    <a:pathLst>
                      <a:path extrusionOk="0" h="166075" w="67254">
                        <a:moveTo>
                          <a:pt x="67255" y="0"/>
                        </a:moveTo>
                        <a:cubicBezTo>
                          <a:pt x="60440" y="60088"/>
                          <a:pt x="36911" y="118187"/>
                          <a:pt x="0" y="16607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39"/>
                  <p:cNvSpPr/>
                  <p:nvPr/>
                </p:nvSpPr>
                <p:spPr>
                  <a:xfrm>
                    <a:off x="10341890" y="6487892"/>
                    <a:ext cx="93559" cy="11713"/>
                  </a:xfrm>
                  <a:custGeom>
                    <a:rect b="b" l="l" r="r" t="t"/>
                    <a:pathLst>
                      <a:path extrusionOk="0" h="11713" w="93559">
                        <a:moveTo>
                          <a:pt x="93559" y="1751"/>
                        </a:moveTo>
                        <a:cubicBezTo>
                          <a:pt x="62180" y="-2474"/>
                          <a:pt x="29785" y="985"/>
                          <a:pt x="0" y="1171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39"/>
                  <p:cNvSpPr/>
                  <p:nvPr/>
                </p:nvSpPr>
                <p:spPr>
                  <a:xfrm>
                    <a:off x="10335366" y="6424045"/>
                    <a:ext cx="181112" cy="20113"/>
                  </a:xfrm>
                  <a:custGeom>
                    <a:rect b="b" l="l" r="r" t="t"/>
                    <a:pathLst>
                      <a:path extrusionOk="0" h="20113" w="181112">
                        <a:moveTo>
                          <a:pt x="181112" y="20114"/>
                        </a:moveTo>
                        <a:cubicBezTo>
                          <a:pt x="124629" y="-5902"/>
                          <a:pt x="57084" y="-6730"/>
                          <a:pt x="0" y="1791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39"/>
                  <p:cNvSpPr/>
                  <p:nvPr/>
                </p:nvSpPr>
                <p:spPr>
                  <a:xfrm>
                    <a:off x="10390876" y="6385050"/>
                    <a:ext cx="89396" cy="44671"/>
                  </a:xfrm>
                  <a:custGeom>
                    <a:rect b="b" l="l" r="r" t="t"/>
                    <a:pathLst>
                      <a:path extrusionOk="0" h="44671" w="89396">
                        <a:moveTo>
                          <a:pt x="89397" y="44672"/>
                        </a:moveTo>
                        <a:cubicBezTo>
                          <a:pt x="70402" y="15384"/>
                          <a:pt x="34818" y="-2305"/>
                          <a:pt x="0" y="24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39"/>
                  <p:cNvSpPr/>
                  <p:nvPr/>
                </p:nvSpPr>
                <p:spPr>
                  <a:xfrm>
                    <a:off x="10441891" y="6353354"/>
                    <a:ext cx="12738" cy="48861"/>
                  </a:xfrm>
                  <a:custGeom>
                    <a:rect b="b" l="l" r="r" t="t"/>
                    <a:pathLst>
                      <a:path extrusionOk="0" h="48861" w="12738">
                        <a:moveTo>
                          <a:pt x="12738" y="48861"/>
                        </a:moveTo>
                        <a:cubicBezTo>
                          <a:pt x="8492" y="32581"/>
                          <a:pt x="4247" y="16280"/>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39"/>
                  <p:cNvSpPr/>
                  <p:nvPr/>
                </p:nvSpPr>
                <p:spPr>
                  <a:xfrm>
                    <a:off x="10392740" y="6538236"/>
                    <a:ext cx="8575" cy="46727"/>
                  </a:xfrm>
                  <a:custGeom>
                    <a:rect b="b" l="l" r="r" t="t"/>
                    <a:pathLst>
                      <a:path extrusionOk="0" h="46727" w="8575">
                        <a:moveTo>
                          <a:pt x="0" y="0"/>
                        </a:moveTo>
                        <a:cubicBezTo>
                          <a:pt x="2858" y="15576"/>
                          <a:pt x="5717" y="31152"/>
                          <a:pt x="8575" y="4672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39"/>
                  <p:cNvSpPr/>
                  <p:nvPr/>
                </p:nvSpPr>
                <p:spPr>
                  <a:xfrm>
                    <a:off x="10413909" y="6530986"/>
                    <a:ext cx="55261" cy="21147"/>
                  </a:xfrm>
                  <a:custGeom>
                    <a:rect b="b" l="l" r="r" t="t"/>
                    <a:pathLst>
                      <a:path extrusionOk="0" h="21147" w="55261">
                        <a:moveTo>
                          <a:pt x="55261" y="0"/>
                        </a:moveTo>
                        <a:cubicBezTo>
                          <a:pt x="36848" y="7042"/>
                          <a:pt x="18413" y="14105"/>
                          <a:pt x="0" y="2114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2" name="Google Shape;942;p39"/>
                  <p:cNvSpPr/>
                  <p:nvPr/>
                </p:nvSpPr>
                <p:spPr>
                  <a:xfrm>
                    <a:off x="10454775" y="6569988"/>
                    <a:ext cx="19117" cy="57353"/>
                  </a:xfrm>
                  <a:custGeom>
                    <a:rect b="b" l="l" r="r" t="t"/>
                    <a:pathLst>
                      <a:path extrusionOk="0" h="57353" w="19117">
                        <a:moveTo>
                          <a:pt x="0" y="0"/>
                        </a:moveTo>
                        <a:cubicBezTo>
                          <a:pt x="6380" y="19118"/>
                          <a:pt x="12738" y="38236"/>
                          <a:pt x="19118" y="57354"/>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3" name="Google Shape;943;p39"/>
                  <p:cNvSpPr/>
                  <p:nvPr/>
                </p:nvSpPr>
                <p:spPr>
                  <a:xfrm>
                    <a:off x="10357073" y="6467750"/>
                    <a:ext cx="32000" cy="18910"/>
                  </a:xfrm>
                  <a:custGeom>
                    <a:rect b="b" l="l" r="r" t="t"/>
                    <a:pathLst>
                      <a:path extrusionOk="0" h="18910" w="32000">
                        <a:moveTo>
                          <a:pt x="32001" y="18911"/>
                        </a:moveTo>
                        <a:cubicBezTo>
                          <a:pt x="21334" y="12614"/>
                          <a:pt x="10667" y="6317"/>
                          <a:pt x="0"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44" name="Google Shape;944;p39"/>
              <p:cNvGrpSpPr/>
              <p:nvPr/>
            </p:nvGrpSpPr>
            <p:grpSpPr>
              <a:xfrm>
                <a:off x="5400857" y="3447135"/>
                <a:ext cx="775054" cy="1772524"/>
                <a:chOff x="10020220" y="5364919"/>
                <a:chExt cx="649015" cy="1484277"/>
              </a:xfrm>
            </p:grpSpPr>
            <p:sp>
              <p:nvSpPr>
                <p:cNvPr id="945" name="Google Shape;945;p39"/>
                <p:cNvSpPr/>
                <p:nvPr/>
              </p:nvSpPr>
              <p:spPr>
                <a:xfrm>
                  <a:off x="10336465" y="5443379"/>
                  <a:ext cx="168988" cy="1405817"/>
                </a:xfrm>
                <a:custGeom>
                  <a:rect b="b" l="l" r="r" t="t"/>
                  <a:pathLst>
                    <a:path extrusionOk="0" h="1405817" w="168988">
                      <a:moveTo>
                        <a:pt x="98301" y="0"/>
                      </a:moveTo>
                      <a:cubicBezTo>
                        <a:pt x="-11746" y="253752"/>
                        <a:pt x="-32790" y="567944"/>
                        <a:pt x="52423" y="835698"/>
                      </a:cubicBezTo>
                      <a:cubicBezTo>
                        <a:pt x="184839" y="1251818"/>
                        <a:pt x="168331" y="1405818"/>
                        <a:pt x="168331" y="1405818"/>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46" name="Google Shape;946;p39"/>
                <p:cNvGrpSpPr/>
                <p:nvPr/>
              </p:nvGrpSpPr>
              <p:grpSpPr>
                <a:xfrm>
                  <a:off x="10380871" y="6375495"/>
                  <a:ext cx="288364" cy="349031"/>
                  <a:chOff x="10380871" y="6375495"/>
                  <a:chExt cx="288364" cy="349031"/>
                </a:xfrm>
              </p:grpSpPr>
              <p:sp>
                <p:nvSpPr>
                  <p:cNvPr id="947" name="Google Shape;947;p39"/>
                  <p:cNvSpPr/>
                  <p:nvPr/>
                </p:nvSpPr>
                <p:spPr>
                  <a:xfrm>
                    <a:off x="10422007" y="6409651"/>
                    <a:ext cx="145176" cy="98344"/>
                  </a:xfrm>
                  <a:custGeom>
                    <a:rect b="b" l="l" r="r" t="t"/>
                    <a:pathLst>
                      <a:path extrusionOk="0" h="98344" w="145176">
                        <a:moveTo>
                          <a:pt x="0" y="0"/>
                        </a:moveTo>
                        <a:cubicBezTo>
                          <a:pt x="48386" y="32768"/>
                          <a:pt x="96791" y="65556"/>
                          <a:pt x="145177" y="98344"/>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48" name="Google Shape;948;p39"/>
                  <p:cNvGrpSpPr/>
                  <p:nvPr/>
                </p:nvGrpSpPr>
                <p:grpSpPr>
                  <a:xfrm>
                    <a:off x="10380871" y="6445877"/>
                    <a:ext cx="288364" cy="278649"/>
                    <a:chOff x="10380871" y="6445877"/>
                    <a:chExt cx="288364" cy="278649"/>
                  </a:xfrm>
                </p:grpSpPr>
                <p:sp>
                  <p:nvSpPr>
                    <p:cNvPr id="949" name="Google Shape;949;p39"/>
                    <p:cNvSpPr/>
                    <p:nvPr/>
                  </p:nvSpPr>
                  <p:spPr>
                    <a:xfrm>
                      <a:off x="10482499" y="6445877"/>
                      <a:ext cx="140877" cy="236436"/>
                    </a:xfrm>
                    <a:custGeom>
                      <a:rect b="b" l="l" r="r" t="t"/>
                      <a:pathLst>
                        <a:path extrusionOk="0" h="236436" w="140877">
                          <a:moveTo>
                            <a:pt x="113" y="0"/>
                          </a:moveTo>
                          <a:cubicBezTo>
                            <a:pt x="-1503" y="31442"/>
                            <a:pt x="14364" y="61413"/>
                            <a:pt x="34558" y="85544"/>
                          </a:cubicBezTo>
                          <a:cubicBezTo>
                            <a:pt x="54775" y="109674"/>
                            <a:pt x="79506" y="129641"/>
                            <a:pt x="100508" y="153088"/>
                          </a:cubicBezTo>
                          <a:cubicBezTo>
                            <a:pt x="121532" y="176535"/>
                            <a:pt x="139261" y="204994"/>
                            <a:pt x="140877" y="23643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39"/>
                    <p:cNvSpPr/>
                    <p:nvPr/>
                  </p:nvSpPr>
                  <p:spPr>
                    <a:xfrm>
                      <a:off x="10438793" y="6510978"/>
                      <a:ext cx="64005" cy="182541"/>
                    </a:xfrm>
                    <a:custGeom>
                      <a:rect b="b" l="l" r="r" t="t"/>
                      <a:pathLst>
                        <a:path extrusionOk="0" h="182541" w="64005">
                          <a:moveTo>
                            <a:pt x="63910" y="0"/>
                          </a:moveTo>
                          <a:cubicBezTo>
                            <a:pt x="65526" y="32830"/>
                            <a:pt x="46263" y="62532"/>
                            <a:pt x="28886" y="90432"/>
                          </a:cubicBezTo>
                          <a:cubicBezTo>
                            <a:pt x="11507" y="118332"/>
                            <a:pt x="-5353" y="150416"/>
                            <a:pt x="1607" y="18254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39"/>
                    <p:cNvSpPr/>
                    <p:nvPr/>
                  </p:nvSpPr>
                  <p:spPr>
                    <a:xfrm>
                      <a:off x="10459435" y="6616985"/>
                      <a:ext cx="3213" cy="71604"/>
                    </a:xfrm>
                    <a:custGeom>
                      <a:rect b="b" l="l" r="r" t="t"/>
                      <a:pathLst>
                        <a:path extrusionOk="0" h="71604" w="3213">
                          <a:moveTo>
                            <a:pt x="0" y="0"/>
                          </a:moveTo>
                          <a:cubicBezTo>
                            <a:pt x="3293" y="23696"/>
                            <a:pt x="4060" y="47743"/>
                            <a:pt x="2279" y="7160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39"/>
                    <p:cNvSpPr/>
                    <p:nvPr/>
                  </p:nvSpPr>
                  <p:spPr>
                    <a:xfrm>
                      <a:off x="10397586" y="6639832"/>
                      <a:ext cx="45713" cy="24172"/>
                    </a:xfrm>
                    <a:custGeom>
                      <a:rect b="b" l="l" r="r" t="t"/>
                      <a:pathLst>
                        <a:path extrusionOk="0" h="24172" w="45713">
                          <a:moveTo>
                            <a:pt x="45714" y="0"/>
                          </a:moveTo>
                          <a:cubicBezTo>
                            <a:pt x="28211" y="2154"/>
                            <a:pt x="11621" y="10916"/>
                            <a:pt x="0" y="2417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39"/>
                    <p:cNvSpPr/>
                    <p:nvPr/>
                  </p:nvSpPr>
                  <p:spPr>
                    <a:xfrm>
                      <a:off x="10380871" y="6546210"/>
                      <a:ext cx="114251" cy="34797"/>
                    </a:xfrm>
                    <a:custGeom>
                      <a:rect b="b" l="l" r="r" t="t"/>
                      <a:pathLst>
                        <a:path extrusionOk="0" h="34797" w="114251">
                          <a:moveTo>
                            <a:pt x="114252" y="0"/>
                          </a:moveTo>
                          <a:cubicBezTo>
                            <a:pt x="95818" y="9093"/>
                            <a:pt x="74276" y="8037"/>
                            <a:pt x="53770" y="9652"/>
                          </a:cubicBezTo>
                          <a:cubicBezTo>
                            <a:pt x="33265" y="11268"/>
                            <a:pt x="10750" y="17275"/>
                            <a:pt x="0" y="3479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39"/>
                    <p:cNvSpPr/>
                    <p:nvPr/>
                  </p:nvSpPr>
                  <p:spPr>
                    <a:xfrm>
                      <a:off x="10510308" y="6556712"/>
                      <a:ext cx="22015" cy="99504"/>
                    </a:xfrm>
                    <a:custGeom>
                      <a:rect b="b" l="l" r="r" t="t"/>
                      <a:pathLst>
                        <a:path extrusionOk="0" h="99504" w="22015">
                          <a:moveTo>
                            <a:pt x="22016" y="0"/>
                          </a:moveTo>
                          <a:cubicBezTo>
                            <a:pt x="5280" y="30075"/>
                            <a:pt x="-2280" y="65204"/>
                            <a:pt x="599" y="9950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39"/>
                    <p:cNvSpPr/>
                    <p:nvPr/>
                  </p:nvSpPr>
                  <p:spPr>
                    <a:xfrm>
                      <a:off x="10413950" y="6558431"/>
                      <a:ext cx="24648" cy="43807"/>
                    </a:xfrm>
                    <a:custGeom>
                      <a:rect b="b" l="l" r="r" t="t"/>
                      <a:pathLst>
                        <a:path extrusionOk="0" h="43807" w="24648">
                          <a:moveTo>
                            <a:pt x="24648" y="0"/>
                          </a:moveTo>
                          <a:cubicBezTo>
                            <a:pt x="22638" y="17088"/>
                            <a:pt x="13546" y="33223"/>
                            <a:pt x="0" y="4380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39"/>
                    <p:cNvSpPr/>
                    <p:nvPr/>
                  </p:nvSpPr>
                  <p:spPr>
                    <a:xfrm>
                      <a:off x="10518238" y="6585978"/>
                      <a:ext cx="37282" cy="71687"/>
                    </a:xfrm>
                    <a:custGeom>
                      <a:rect b="b" l="l" r="r" t="t"/>
                      <a:pathLst>
                        <a:path extrusionOk="0" h="71687" w="37282">
                          <a:moveTo>
                            <a:pt x="0" y="0"/>
                          </a:moveTo>
                          <a:cubicBezTo>
                            <a:pt x="18103" y="20319"/>
                            <a:pt x="31028" y="45195"/>
                            <a:pt x="37283" y="7168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39"/>
                    <p:cNvSpPr/>
                    <p:nvPr/>
                  </p:nvSpPr>
                  <p:spPr>
                    <a:xfrm>
                      <a:off x="10571860" y="6598199"/>
                      <a:ext cx="32150" cy="126327"/>
                    </a:xfrm>
                    <a:custGeom>
                      <a:rect b="b" l="l" r="r" t="t"/>
                      <a:pathLst>
                        <a:path extrusionOk="0" h="126327" w="32150">
                          <a:moveTo>
                            <a:pt x="6922" y="0"/>
                          </a:moveTo>
                          <a:cubicBezTo>
                            <a:pt x="-8157" y="42482"/>
                            <a:pt x="1910" y="92896"/>
                            <a:pt x="32150" y="12632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39"/>
                    <p:cNvSpPr/>
                    <p:nvPr/>
                  </p:nvSpPr>
                  <p:spPr>
                    <a:xfrm>
                      <a:off x="10576710" y="6665785"/>
                      <a:ext cx="24400" cy="11392"/>
                    </a:xfrm>
                    <a:custGeom>
                      <a:rect b="b" l="l" r="r" t="t"/>
                      <a:pathLst>
                        <a:path extrusionOk="0" h="11392" w="24400">
                          <a:moveTo>
                            <a:pt x="0" y="0"/>
                          </a:moveTo>
                          <a:cubicBezTo>
                            <a:pt x="8886" y="1761"/>
                            <a:pt x="17358" y="5696"/>
                            <a:pt x="24400" y="1139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39"/>
                    <p:cNvSpPr/>
                    <p:nvPr/>
                  </p:nvSpPr>
                  <p:spPr>
                    <a:xfrm>
                      <a:off x="10612523" y="6637637"/>
                      <a:ext cx="56712" cy="33161"/>
                    </a:xfrm>
                    <a:custGeom>
                      <a:rect b="b" l="l" r="r" t="t"/>
                      <a:pathLst>
                        <a:path extrusionOk="0" h="33161" w="56712">
                          <a:moveTo>
                            <a:pt x="0" y="0"/>
                          </a:moveTo>
                          <a:cubicBezTo>
                            <a:pt x="22784" y="932"/>
                            <a:pt x="44720" y="13774"/>
                            <a:pt x="56712" y="3316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0" name="Google Shape;960;p39"/>
                    <p:cNvSpPr/>
                    <p:nvPr/>
                  </p:nvSpPr>
                  <p:spPr>
                    <a:xfrm>
                      <a:off x="10552560" y="6567540"/>
                      <a:ext cx="94760" cy="20738"/>
                    </a:xfrm>
                    <a:custGeom>
                      <a:rect b="b" l="l" r="r" t="t"/>
                      <a:pathLst>
                        <a:path extrusionOk="0" h="20738" w="94760">
                          <a:moveTo>
                            <a:pt x="0" y="2055"/>
                          </a:moveTo>
                          <a:cubicBezTo>
                            <a:pt x="32436" y="-3807"/>
                            <a:pt x="66985" y="3008"/>
                            <a:pt x="94761" y="2073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1" name="Google Shape;961;p39"/>
                    <p:cNvSpPr/>
                    <p:nvPr/>
                  </p:nvSpPr>
                  <p:spPr>
                    <a:xfrm>
                      <a:off x="10597547" y="6556553"/>
                      <a:ext cx="44243" cy="12814"/>
                    </a:xfrm>
                    <a:custGeom>
                      <a:rect b="b" l="l" r="r" t="t"/>
                      <a:pathLst>
                        <a:path extrusionOk="0" h="12814" w="44243">
                          <a:moveTo>
                            <a:pt x="0" y="12814"/>
                          </a:moveTo>
                          <a:cubicBezTo>
                            <a:pt x="12615" y="3535"/>
                            <a:pt x="28626" y="-1043"/>
                            <a:pt x="44243" y="20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62" name="Google Shape;962;p39"/>
                  <p:cNvGrpSpPr/>
                  <p:nvPr/>
                </p:nvGrpSpPr>
                <p:grpSpPr>
                  <a:xfrm>
                    <a:off x="10510099" y="6375495"/>
                    <a:ext cx="147723" cy="89187"/>
                    <a:chOff x="10510099" y="6375495"/>
                    <a:chExt cx="147723" cy="89187"/>
                  </a:xfrm>
                </p:grpSpPr>
                <p:sp>
                  <p:nvSpPr>
                    <p:cNvPr id="963" name="Google Shape;963;p39"/>
                    <p:cNvSpPr/>
                    <p:nvPr/>
                  </p:nvSpPr>
                  <p:spPr>
                    <a:xfrm>
                      <a:off x="10510099" y="6425638"/>
                      <a:ext cx="141633" cy="39044"/>
                    </a:xfrm>
                    <a:custGeom>
                      <a:rect b="b" l="l" r="r" t="t"/>
                      <a:pathLst>
                        <a:path extrusionOk="0" h="39044" w="141633">
                          <a:moveTo>
                            <a:pt x="0" y="36954"/>
                          </a:moveTo>
                          <a:cubicBezTo>
                            <a:pt x="23986" y="43396"/>
                            <a:pt x="49172" y="33868"/>
                            <a:pt x="71542" y="23076"/>
                          </a:cubicBezTo>
                          <a:cubicBezTo>
                            <a:pt x="93911" y="12285"/>
                            <a:pt x="116800" y="-205"/>
                            <a:pt x="141634" y="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4" name="Google Shape;964;p39"/>
                    <p:cNvSpPr/>
                    <p:nvPr/>
                  </p:nvSpPr>
                  <p:spPr>
                    <a:xfrm>
                      <a:off x="10586736" y="6377815"/>
                      <a:ext cx="62304" cy="67772"/>
                    </a:xfrm>
                    <a:custGeom>
                      <a:rect b="b" l="l" r="r" t="t"/>
                      <a:pathLst>
                        <a:path extrusionOk="0" h="67772" w="62304">
                          <a:moveTo>
                            <a:pt x="0" y="67772"/>
                          </a:moveTo>
                          <a:cubicBezTo>
                            <a:pt x="12137" y="38919"/>
                            <a:pt x="34570" y="14499"/>
                            <a:pt x="62304"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39"/>
                    <p:cNvSpPr/>
                    <p:nvPr/>
                  </p:nvSpPr>
                  <p:spPr>
                    <a:xfrm>
                      <a:off x="10600045" y="6375495"/>
                      <a:ext cx="11959" cy="37655"/>
                    </a:xfrm>
                    <a:custGeom>
                      <a:rect b="b" l="l" r="r" t="t"/>
                      <a:pathLst>
                        <a:path extrusionOk="0" h="37655" w="11959">
                          <a:moveTo>
                            <a:pt x="3489" y="37656"/>
                          </a:moveTo>
                          <a:cubicBezTo>
                            <a:pt x="-3512" y="25394"/>
                            <a:pt x="382" y="8078"/>
                            <a:pt x="1196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39"/>
                    <p:cNvSpPr/>
                    <p:nvPr/>
                  </p:nvSpPr>
                  <p:spPr>
                    <a:xfrm>
                      <a:off x="10614471" y="6435956"/>
                      <a:ext cx="43351" cy="23881"/>
                    </a:xfrm>
                    <a:custGeom>
                      <a:rect b="b" l="l" r="r" t="t"/>
                      <a:pathLst>
                        <a:path extrusionOk="0" h="23881" w="43351">
                          <a:moveTo>
                            <a:pt x="0" y="0"/>
                          </a:moveTo>
                          <a:cubicBezTo>
                            <a:pt x="12738" y="10646"/>
                            <a:pt x="27548" y="18807"/>
                            <a:pt x="43351" y="2388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67" name="Google Shape;967;p39"/>
                <p:cNvGrpSpPr/>
                <p:nvPr/>
              </p:nvGrpSpPr>
              <p:grpSpPr>
                <a:xfrm>
                  <a:off x="10336215" y="5853534"/>
                  <a:ext cx="290082" cy="280574"/>
                  <a:chOff x="10336215" y="5853534"/>
                  <a:chExt cx="290082" cy="280574"/>
                </a:xfrm>
              </p:grpSpPr>
              <p:sp>
                <p:nvSpPr>
                  <p:cNvPr id="968" name="Google Shape;968;p39"/>
                  <p:cNvSpPr/>
                  <p:nvPr/>
                </p:nvSpPr>
                <p:spPr>
                  <a:xfrm>
                    <a:off x="10336215" y="6040756"/>
                    <a:ext cx="279208" cy="93352"/>
                  </a:xfrm>
                  <a:custGeom>
                    <a:rect b="b" l="l" r="r" t="t"/>
                    <a:pathLst>
                      <a:path extrusionOk="0" h="93352" w="279208">
                        <a:moveTo>
                          <a:pt x="0" y="0"/>
                        </a:moveTo>
                        <a:cubicBezTo>
                          <a:pt x="81588" y="56960"/>
                          <a:pt x="179788" y="89790"/>
                          <a:pt x="279209" y="93353"/>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9" name="Google Shape;969;p39"/>
                  <p:cNvGrpSpPr/>
                  <p:nvPr/>
                </p:nvGrpSpPr>
                <p:grpSpPr>
                  <a:xfrm>
                    <a:off x="10377909" y="5853534"/>
                    <a:ext cx="248388" cy="227197"/>
                    <a:chOff x="10377909" y="5853534"/>
                    <a:chExt cx="248388" cy="227197"/>
                  </a:xfrm>
                </p:grpSpPr>
                <p:sp>
                  <p:nvSpPr>
                    <p:cNvPr id="970" name="Google Shape;970;p39"/>
                    <p:cNvSpPr/>
                    <p:nvPr/>
                  </p:nvSpPr>
                  <p:spPr>
                    <a:xfrm>
                      <a:off x="10377909" y="5960803"/>
                      <a:ext cx="186995" cy="103296"/>
                    </a:xfrm>
                    <a:custGeom>
                      <a:rect b="b" l="l" r="r" t="t"/>
                      <a:pathLst>
                        <a:path extrusionOk="0" h="103296" w="186995">
                          <a:moveTo>
                            <a:pt x="0" y="103296"/>
                          </a:moveTo>
                          <a:cubicBezTo>
                            <a:pt x="32830" y="87223"/>
                            <a:pt x="58224" y="59530"/>
                            <a:pt x="86746" y="36663"/>
                          </a:cubicBezTo>
                          <a:cubicBezTo>
                            <a:pt x="115288" y="13796"/>
                            <a:pt x="151017" y="-5197"/>
                            <a:pt x="186996" y="128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1" name="Google Shape;971;p39"/>
                    <p:cNvSpPr/>
                    <p:nvPr/>
                  </p:nvSpPr>
                  <p:spPr>
                    <a:xfrm>
                      <a:off x="10415482" y="6040176"/>
                      <a:ext cx="103191" cy="18588"/>
                    </a:xfrm>
                    <a:custGeom>
                      <a:rect b="b" l="l" r="r" t="t"/>
                      <a:pathLst>
                        <a:path extrusionOk="0" h="18588" w="103191">
                          <a:moveTo>
                            <a:pt x="0" y="0"/>
                          </a:moveTo>
                          <a:cubicBezTo>
                            <a:pt x="30531" y="18497"/>
                            <a:pt x="68911" y="23530"/>
                            <a:pt x="103192" y="1356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39"/>
                    <p:cNvSpPr/>
                    <p:nvPr/>
                  </p:nvSpPr>
                  <p:spPr>
                    <a:xfrm>
                      <a:off x="10461714" y="6061738"/>
                      <a:ext cx="15823" cy="18993"/>
                    </a:xfrm>
                    <a:custGeom>
                      <a:rect b="b" l="l" r="r" t="t"/>
                      <a:pathLst>
                        <a:path extrusionOk="0" h="18993" w="15823">
                          <a:moveTo>
                            <a:pt x="0" y="0"/>
                          </a:moveTo>
                          <a:cubicBezTo>
                            <a:pt x="3790" y="7394"/>
                            <a:pt x="9238" y="13940"/>
                            <a:pt x="15824" y="1899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39"/>
                    <p:cNvSpPr/>
                    <p:nvPr/>
                  </p:nvSpPr>
                  <p:spPr>
                    <a:xfrm>
                      <a:off x="10485637" y="6023378"/>
                      <a:ext cx="34507" cy="30530"/>
                    </a:xfrm>
                    <a:custGeom>
                      <a:rect b="b" l="l" r="r" t="t"/>
                      <a:pathLst>
                        <a:path extrusionOk="0" h="30530" w="34507">
                          <a:moveTo>
                            <a:pt x="0" y="30531"/>
                          </a:moveTo>
                          <a:cubicBezTo>
                            <a:pt x="6856" y="16321"/>
                            <a:pt x="19574" y="5075"/>
                            <a:pt x="34508"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4" name="Google Shape;974;p39"/>
                    <p:cNvSpPr/>
                    <p:nvPr/>
                  </p:nvSpPr>
                  <p:spPr>
                    <a:xfrm>
                      <a:off x="10464116" y="5884727"/>
                      <a:ext cx="96065" cy="112615"/>
                    </a:xfrm>
                    <a:custGeom>
                      <a:rect b="b" l="l" r="r" t="t"/>
                      <a:pathLst>
                        <a:path extrusionOk="0" h="112615" w="96065">
                          <a:moveTo>
                            <a:pt x="0" y="112615"/>
                          </a:moveTo>
                          <a:cubicBezTo>
                            <a:pt x="9508" y="88650"/>
                            <a:pt x="19181" y="64416"/>
                            <a:pt x="34300" y="43518"/>
                          </a:cubicBezTo>
                          <a:cubicBezTo>
                            <a:pt x="49420" y="22639"/>
                            <a:pt x="70797" y="5116"/>
                            <a:pt x="96066"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39"/>
                    <p:cNvSpPr/>
                    <p:nvPr/>
                  </p:nvSpPr>
                  <p:spPr>
                    <a:xfrm>
                      <a:off x="10493528" y="5927022"/>
                      <a:ext cx="60563" cy="7486"/>
                    </a:xfrm>
                    <a:custGeom>
                      <a:rect b="b" l="l" r="r" t="t"/>
                      <a:pathLst>
                        <a:path extrusionOk="0" h="7486" w="60563">
                          <a:moveTo>
                            <a:pt x="0" y="4370"/>
                          </a:moveTo>
                          <a:cubicBezTo>
                            <a:pt x="19926" y="9714"/>
                            <a:pt x="41612" y="8140"/>
                            <a:pt x="60564"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39"/>
                    <p:cNvSpPr/>
                    <p:nvPr/>
                  </p:nvSpPr>
                  <p:spPr>
                    <a:xfrm>
                      <a:off x="10518490" y="5853534"/>
                      <a:ext cx="13274" cy="46707"/>
                    </a:xfrm>
                    <a:custGeom>
                      <a:rect b="b" l="l" r="r" t="t"/>
                      <a:pathLst>
                        <a:path extrusionOk="0" h="46707" w="13274">
                          <a:moveTo>
                            <a:pt x="8241" y="46707"/>
                          </a:moveTo>
                          <a:cubicBezTo>
                            <a:pt x="-4642" y="34114"/>
                            <a:pt x="-2011" y="9548"/>
                            <a:pt x="13275"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39"/>
                    <p:cNvSpPr/>
                    <p:nvPr/>
                  </p:nvSpPr>
                  <p:spPr>
                    <a:xfrm>
                      <a:off x="10507302" y="5971865"/>
                      <a:ext cx="96915" cy="49814"/>
                    </a:xfrm>
                    <a:custGeom>
                      <a:rect b="b" l="l" r="r" t="t"/>
                      <a:pathLst>
                        <a:path extrusionOk="0" h="49814" w="96915">
                          <a:moveTo>
                            <a:pt x="0" y="0"/>
                          </a:moveTo>
                          <a:cubicBezTo>
                            <a:pt x="26098" y="26098"/>
                            <a:pt x="60502" y="43787"/>
                            <a:pt x="96915" y="4981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8" name="Google Shape;978;p39"/>
                    <p:cNvSpPr/>
                    <p:nvPr/>
                  </p:nvSpPr>
                  <p:spPr>
                    <a:xfrm>
                      <a:off x="10559892" y="5988736"/>
                      <a:ext cx="66405" cy="16145"/>
                    </a:xfrm>
                    <a:custGeom>
                      <a:rect b="b" l="l" r="r" t="t"/>
                      <a:pathLst>
                        <a:path extrusionOk="0" h="16145" w="66405">
                          <a:moveTo>
                            <a:pt x="0" y="16146"/>
                          </a:moveTo>
                          <a:cubicBezTo>
                            <a:pt x="20132" y="4899"/>
                            <a:pt x="43372" y="-715"/>
                            <a:pt x="66405" y="7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9" name="Google Shape;979;p39"/>
                    <p:cNvSpPr/>
                    <p:nvPr/>
                  </p:nvSpPr>
                  <p:spPr>
                    <a:xfrm>
                      <a:off x="10583463" y="6017475"/>
                      <a:ext cx="28604" cy="49006"/>
                    </a:xfrm>
                    <a:custGeom>
                      <a:rect b="b" l="l" r="r" t="t"/>
                      <a:pathLst>
                        <a:path extrusionOk="0" h="49006" w="28604">
                          <a:moveTo>
                            <a:pt x="0" y="0"/>
                          </a:moveTo>
                          <a:cubicBezTo>
                            <a:pt x="6358" y="17917"/>
                            <a:pt x="16135" y="34632"/>
                            <a:pt x="28604" y="4900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80" name="Google Shape;980;p39"/>
                <p:cNvGrpSpPr/>
                <p:nvPr/>
              </p:nvGrpSpPr>
              <p:grpSpPr>
                <a:xfrm>
                  <a:off x="10020220" y="5776917"/>
                  <a:ext cx="314254" cy="362432"/>
                  <a:chOff x="10020220" y="5776917"/>
                  <a:chExt cx="314254" cy="362432"/>
                </a:xfrm>
              </p:grpSpPr>
              <p:sp>
                <p:nvSpPr>
                  <p:cNvPr id="981" name="Google Shape;981;p39"/>
                  <p:cNvSpPr/>
                  <p:nvPr/>
                </p:nvSpPr>
                <p:spPr>
                  <a:xfrm>
                    <a:off x="10116493" y="5890050"/>
                    <a:ext cx="217981" cy="138837"/>
                  </a:xfrm>
                  <a:custGeom>
                    <a:rect b="b" l="l" r="r" t="t"/>
                    <a:pathLst>
                      <a:path extrusionOk="0" h="138837" w="217981">
                        <a:moveTo>
                          <a:pt x="217982" y="0"/>
                        </a:moveTo>
                        <a:cubicBezTo>
                          <a:pt x="156154" y="60917"/>
                          <a:pt x="81339" y="108556"/>
                          <a:pt x="0" y="138838"/>
                        </a:cubicBezTo>
                      </a:path>
                    </a:pathLst>
                  </a:custGeom>
                  <a:noFill/>
                  <a:ln cap="rnd" cmpd="sng" w="165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2" name="Google Shape;982;p39"/>
                  <p:cNvGrpSpPr/>
                  <p:nvPr/>
                </p:nvGrpSpPr>
                <p:grpSpPr>
                  <a:xfrm>
                    <a:off x="10061066" y="5776917"/>
                    <a:ext cx="249278" cy="204621"/>
                    <a:chOff x="10061066" y="5776917"/>
                    <a:chExt cx="249278" cy="204621"/>
                  </a:xfrm>
                </p:grpSpPr>
                <p:sp>
                  <p:nvSpPr>
                    <p:cNvPr id="983" name="Google Shape;983;p39"/>
                    <p:cNvSpPr/>
                    <p:nvPr/>
                  </p:nvSpPr>
                  <p:spPr>
                    <a:xfrm>
                      <a:off x="10069745" y="5874552"/>
                      <a:ext cx="240599" cy="36838"/>
                    </a:xfrm>
                    <a:custGeom>
                      <a:rect b="b" l="l" r="r" t="t"/>
                      <a:pathLst>
                        <a:path extrusionOk="0" h="36838" w="240599">
                          <a:moveTo>
                            <a:pt x="240600" y="36832"/>
                          </a:moveTo>
                          <a:cubicBezTo>
                            <a:pt x="199588" y="37184"/>
                            <a:pt x="160234" y="22312"/>
                            <a:pt x="120714" y="11355"/>
                          </a:cubicBezTo>
                          <a:cubicBezTo>
                            <a:pt x="81194" y="398"/>
                            <a:pt x="37904" y="-6499"/>
                            <a:pt x="0" y="918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4" name="Google Shape;984;p39"/>
                    <p:cNvSpPr/>
                    <p:nvPr/>
                  </p:nvSpPr>
                  <p:spPr>
                    <a:xfrm>
                      <a:off x="10178756" y="5785554"/>
                      <a:ext cx="83576" cy="117793"/>
                    </a:xfrm>
                    <a:custGeom>
                      <a:rect b="b" l="l" r="r" t="t"/>
                      <a:pathLst>
                        <a:path extrusionOk="0" h="117793" w="83576">
                          <a:moveTo>
                            <a:pt x="83576" y="117794"/>
                          </a:moveTo>
                          <a:cubicBezTo>
                            <a:pt x="62636" y="105034"/>
                            <a:pt x="51969" y="80966"/>
                            <a:pt x="42317" y="58431"/>
                          </a:cubicBezTo>
                          <a:cubicBezTo>
                            <a:pt x="32664" y="35895"/>
                            <a:pt x="21418" y="11931"/>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5" name="Google Shape;985;p39"/>
                    <p:cNvSpPr/>
                    <p:nvPr/>
                  </p:nvSpPr>
                  <p:spPr>
                    <a:xfrm>
                      <a:off x="10225757" y="5776917"/>
                      <a:ext cx="1861" cy="77569"/>
                    </a:xfrm>
                    <a:custGeom>
                      <a:rect b="b" l="l" r="r" t="t"/>
                      <a:pathLst>
                        <a:path extrusionOk="0" h="77569" w="1861">
                          <a:moveTo>
                            <a:pt x="1261" y="77569"/>
                          </a:moveTo>
                          <a:cubicBezTo>
                            <a:pt x="-604" y="51761"/>
                            <a:pt x="-397" y="25787"/>
                            <a:pt x="1861"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6" name="Google Shape;986;p39"/>
                    <p:cNvSpPr/>
                    <p:nvPr/>
                  </p:nvSpPr>
                  <p:spPr>
                    <a:xfrm>
                      <a:off x="10141866" y="5807448"/>
                      <a:ext cx="65120" cy="11596"/>
                    </a:xfrm>
                    <a:custGeom>
                      <a:rect b="b" l="l" r="r" t="t"/>
                      <a:pathLst>
                        <a:path extrusionOk="0" h="11596" w="65120">
                          <a:moveTo>
                            <a:pt x="65121" y="10916"/>
                          </a:moveTo>
                          <a:cubicBezTo>
                            <a:pt x="42959" y="13277"/>
                            <a:pt x="20175" y="9466"/>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39"/>
                    <p:cNvSpPr/>
                    <p:nvPr/>
                  </p:nvSpPr>
                  <p:spPr>
                    <a:xfrm>
                      <a:off x="10064484" y="5821801"/>
                      <a:ext cx="130449" cy="68518"/>
                    </a:xfrm>
                    <a:custGeom>
                      <a:rect b="b" l="l" r="r" t="t"/>
                      <a:pathLst>
                        <a:path extrusionOk="0" h="68518" w="130449">
                          <a:moveTo>
                            <a:pt x="130449" y="68518"/>
                          </a:moveTo>
                          <a:cubicBezTo>
                            <a:pt x="98883" y="29039"/>
                            <a:pt x="50415" y="3583"/>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8" name="Google Shape;988;p39"/>
                    <p:cNvSpPr/>
                    <p:nvPr/>
                  </p:nvSpPr>
                  <p:spPr>
                    <a:xfrm>
                      <a:off x="10102678" y="5792679"/>
                      <a:ext cx="23177" cy="41529"/>
                    </a:xfrm>
                    <a:custGeom>
                      <a:rect b="b" l="l" r="r" t="t"/>
                      <a:pathLst>
                        <a:path extrusionOk="0" h="41529" w="23177">
                          <a:moveTo>
                            <a:pt x="23177" y="41529"/>
                          </a:moveTo>
                          <a:cubicBezTo>
                            <a:pt x="13028" y="29247"/>
                            <a:pt x="5137" y="15100"/>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9" name="Google Shape;989;p39"/>
                    <p:cNvSpPr/>
                    <p:nvPr/>
                  </p:nvSpPr>
                  <p:spPr>
                    <a:xfrm>
                      <a:off x="10061066" y="5875758"/>
                      <a:ext cx="89851" cy="68973"/>
                    </a:xfrm>
                    <a:custGeom>
                      <a:rect b="b" l="l" r="r" t="t"/>
                      <a:pathLst>
                        <a:path extrusionOk="0" h="68973" w="89851">
                          <a:moveTo>
                            <a:pt x="89852" y="0"/>
                          </a:moveTo>
                          <a:cubicBezTo>
                            <a:pt x="59901" y="22991"/>
                            <a:pt x="29951" y="45982"/>
                            <a:pt x="0" y="6897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39"/>
                    <p:cNvSpPr/>
                    <p:nvPr/>
                  </p:nvSpPr>
                  <p:spPr>
                    <a:xfrm>
                      <a:off x="10099758" y="5903741"/>
                      <a:ext cx="18655" cy="53998"/>
                    </a:xfrm>
                    <a:custGeom>
                      <a:rect b="b" l="l" r="r" t="t"/>
                      <a:pathLst>
                        <a:path extrusionOk="0" h="53998" w="18655">
                          <a:moveTo>
                            <a:pt x="17440" y="0"/>
                          </a:moveTo>
                          <a:cubicBezTo>
                            <a:pt x="21644" y="19366"/>
                            <a:pt x="14727" y="40763"/>
                            <a:pt x="0" y="5399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1" name="Google Shape;991;p39"/>
                    <p:cNvSpPr/>
                    <p:nvPr/>
                  </p:nvSpPr>
                  <p:spPr>
                    <a:xfrm>
                      <a:off x="10158624" y="5900883"/>
                      <a:ext cx="67896" cy="80655"/>
                    </a:xfrm>
                    <a:custGeom>
                      <a:rect b="b" l="l" r="r" t="t"/>
                      <a:pathLst>
                        <a:path extrusionOk="0" h="80655" w="67896">
                          <a:moveTo>
                            <a:pt x="67896" y="0"/>
                          </a:moveTo>
                          <a:cubicBezTo>
                            <a:pt x="42564" y="24441"/>
                            <a:pt x="19780" y="51534"/>
                            <a:pt x="0" y="8065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2" name="Google Shape;992;p39"/>
                    <p:cNvSpPr/>
                    <p:nvPr/>
                  </p:nvSpPr>
                  <p:spPr>
                    <a:xfrm>
                      <a:off x="10145098" y="5930930"/>
                      <a:ext cx="49151" cy="6966"/>
                    </a:xfrm>
                    <a:custGeom>
                      <a:rect b="b" l="l" r="r" t="t"/>
                      <a:pathLst>
                        <a:path extrusionOk="0" h="6966" w="49151">
                          <a:moveTo>
                            <a:pt x="49151" y="193"/>
                          </a:moveTo>
                          <a:cubicBezTo>
                            <a:pt x="32540" y="-718"/>
                            <a:pt x="15742" y="1602"/>
                            <a:pt x="0" y="696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3" name="Google Shape;993;p39"/>
                  <p:cNvGrpSpPr/>
                  <p:nvPr/>
                </p:nvGrpSpPr>
                <p:grpSpPr>
                  <a:xfrm>
                    <a:off x="10139961" y="5956642"/>
                    <a:ext cx="135026" cy="182707"/>
                    <a:chOff x="10139961" y="5956642"/>
                    <a:chExt cx="135026" cy="182707"/>
                  </a:xfrm>
                </p:grpSpPr>
                <p:sp>
                  <p:nvSpPr>
                    <p:cNvPr id="994" name="Google Shape;994;p39"/>
                    <p:cNvSpPr/>
                    <p:nvPr/>
                  </p:nvSpPr>
                  <p:spPr>
                    <a:xfrm>
                      <a:off x="10186357" y="5956642"/>
                      <a:ext cx="64727" cy="158183"/>
                    </a:xfrm>
                    <a:custGeom>
                      <a:rect b="b" l="l" r="r" t="t"/>
                      <a:pathLst>
                        <a:path extrusionOk="0" h="158183" w="64727">
                          <a:moveTo>
                            <a:pt x="64727" y="0"/>
                          </a:moveTo>
                          <a:cubicBezTo>
                            <a:pt x="26409" y="42855"/>
                            <a:pt x="34508" y="112201"/>
                            <a:pt x="0" y="15818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39"/>
                    <p:cNvSpPr/>
                    <p:nvPr/>
                  </p:nvSpPr>
                  <p:spPr>
                    <a:xfrm>
                      <a:off x="10224158" y="6002272"/>
                      <a:ext cx="38960" cy="102859"/>
                    </a:xfrm>
                    <a:custGeom>
                      <a:rect b="b" l="l" r="r" t="t"/>
                      <a:pathLst>
                        <a:path extrusionOk="0" h="102859" w="38960">
                          <a:moveTo>
                            <a:pt x="0" y="0"/>
                          </a:moveTo>
                          <a:cubicBezTo>
                            <a:pt x="12987" y="34279"/>
                            <a:pt x="25974" y="68580"/>
                            <a:pt x="38961" y="102859"/>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39"/>
                    <p:cNvSpPr/>
                    <p:nvPr/>
                  </p:nvSpPr>
                  <p:spPr>
                    <a:xfrm>
                      <a:off x="10139961" y="6057637"/>
                      <a:ext cx="68683" cy="35190"/>
                    </a:xfrm>
                    <a:custGeom>
                      <a:rect b="b" l="l" r="r" t="t"/>
                      <a:pathLst>
                        <a:path extrusionOk="0" h="35190" w="68683">
                          <a:moveTo>
                            <a:pt x="68684" y="0"/>
                          </a:moveTo>
                          <a:cubicBezTo>
                            <a:pt x="42959" y="4495"/>
                            <a:pt x="18683" y="16943"/>
                            <a:pt x="0" y="3519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39"/>
                    <p:cNvSpPr/>
                    <p:nvPr/>
                  </p:nvSpPr>
                  <p:spPr>
                    <a:xfrm>
                      <a:off x="10241723" y="6047653"/>
                      <a:ext cx="33264" cy="7767"/>
                    </a:xfrm>
                    <a:custGeom>
                      <a:rect b="b" l="l" r="r" t="t"/>
                      <a:pathLst>
                        <a:path extrusionOk="0" h="7767" w="33264">
                          <a:moveTo>
                            <a:pt x="0" y="1243"/>
                          </a:moveTo>
                          <a:cubicBezTo>
                            <a:pt x="11310" y="-1740"/>
                            <a:pt x="23924" y="726"/>
                            <a:pt x="33265" y="776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8" name="Google Shape;998;p39"/>
                    <p:cNvSpPr/>
                    <p:nvPr/>
                  </p:nvSpPr>
                  <p:spPr>
                    <a:xfrm>
                      <a:off x="10195575" y="6095065"/>
                      <a:ext cx="14312" cy="44284"/>
                    </a:xfrm>
                    <a:custGeom>
                      <a:rect b="b" l="l" r="r" t="t"/>
                      <a:pathLst>
                        <a:path extrusionOk="0" h="44284" w="14312">
                          <a:moveTo>
                            <a:pt x="0" y="0"/>
                          </a:moveTo>
                          <a:cubicBezTo>
                            <a:pt x="4764" y="14768"/>
                            <a:pt x="9548" y="29516"/>
                            <a:pt x="14313" y="4428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9" name="Google Shape;999;p39"/>
                  <p:cNvGrpSpPr/>
                  <p:nvPr/>
                </p:nvGrpSpPr>
                <p:grpSpPr>
                  <a:xfrm>
                    <a:off x="10020220" y="6017703"/>
                    <a:ext cx="101140" cy="66177"/>
                    <a:chOff x="10020220" y="6017703"/>
                    <a:chExt cx="101140" cy="66177"/>
                  </a:xfrm>
                </p:grpSpPr>
                <p:sp>
                  <p:nvSpPr>
                    <p:cNvPr id="1000" name="Google Shape;1000;p39"/>
                    <p:cNvSpPr/>
                    <p:nvPr/>
                  </p:nvSpPr>
                  <p:spPr>
                    <a:xfrm>
                      <a:off x="10020220" y="6017703"/>
                      <a:ext cx="101140" cy="7953"/>
                    </a:xfrm>
                    <a:custGeom>
                      <a:rect b="b" l="l" r="r" t="t"/>
                      <a:pathLst>
                        <a:path extrusionOk="0" h="7953" w="101140">
                          <a:moveTo>
                            <a:pt x="101141" y="7953"/>
                          </a:moveTo>
                          <a:cubicBezTo>
                            <a:pt x="67421" y="5303"/>
                            <a:pt x="33721" y="2651"/>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39"/>
                    <p:cNvSpPr/>
                    <p:nvPr/>
                  </p:nvSpPr>
                  <p:spPr>
                    <a:xfrm>
                      <a:off x="10040954" y="6024455"/>
                      <a:ext cx="42212" cy="48384"/>
                    </a:xfrm>
                    <a:custGeom>
                      <a:rect b="b" l="l" r="r" t="t"/>
                      <a:pathLst>
                        <a:path extrusionOk="0" h="48384" w="42212">
                          <a:moveTo>
                            <a:pt x="42212" y="0"/>
                          </a:moveTo>
                          <a:cubicBezTo>
                            <a:pt x="21748" y="8533"/>
                            <a:pt x="5675" y="26947"/>
                            <a:pt x="0" y="48385"/>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39"/>
                    <p:cNvSpPr/>
                    <p:nvPr/>
                  </p:nvSpPr>
                  <p:spPr>
                    <a:xfrm>
                      <a:off x="10061440" y="6039576"/>
                      <a:ext cx="3147" cy="44304"/>
                    </a:xfrm>
                    <a:custGeom>
                      <a:rect b="b" l="l" r="r" t="t"/>
                      <a:pathLst>
                        <a:path extrusionOk="0" h="44304" w="3147">
                          <a:moveTo>
                            <a:pt x="0" y="0"/>
                          </a:moveTo>
                          <a:cubicBezTo>
                            <a:pt x="1056" y="14768"/>
                            <a:pt x="2092" y="29536"/>
                            <a:pt x="3147" y="4430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03" name="Google Shape;1003;p39"/>
                <p:cNvGrpSpPr/>
                <p:nvPr/>
              </p:nvGrpSpPr>
              <p:grpSpPr>
                <a:xfrm>
                  <a:off x="10255269" y="5364919"/>
                  <a:ext cx="122847" cy="263964"/>
                  <a:chOff x="10255269" y="5364919"/>
                  <a:chExt cx="122847" cy="263964"/>
                </a:xfrm>
              </p:grpSpPr>
              <p:grpSp>
                <p:nvGrpSpPr>
                  <p:cNvPr id="1004" name="Google Shape;1004;p39"/>
                  <p:cNvGrpSpPr/>
                  <p:nvPr/>
                </p:nvGrpSpPr>
                <p:grpSpPr>
                  <a:xfrm>
                    <a:off x="10273600" y="5364919"/>
                    <a:ext cx="104516" cy="143104"/>
                    <a:chOff x="10273600" y="5364919"/>
                    <a:chExt cx="104516" cy="143104"/>
                  </a:xfrm>
                </p:grpSpPr>
                <p:sp>
                  <p:nvSpPr>
                    <p:cNvPr id="1005" name="Google Shape;1005;p39"/>
                    <p:cNvSpPr/>
                    <p:nvPr/>
                  </p:nvSpPr>
                  <p:spPr>
                    <a:xfrm>
                      <a:off x="10278820" y="5420429"/>
                      <a:ext cx="99296" cy="87594"/>
                    </a:xfrm>
                    <a:custGeom>
                      <a:rect b="b" l="l" r="r" t="t"/>
                      <a:pathLst>
                        <a:path extrusionOk="0" h="87594" w="99296">
                          <a:moveTo>
                            <a:pt x="99297" y="87594"/>
                          </a:moveTo>
                          <a:cubicBezTo>
                            <a:pt x="80096" y="46438"/>
                            <a:pt x="43228" y="1389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39"/>
                    <p:cNvSpPr/>
                    <p:nvPr/>
                  </p:nvSpPr>
                  <p:spPr>
                    <a:xfrm>
                      <a:off x="10344154" y="5364919"/>
                      <a:ext cx="27102" cy="126741"/>
                    </a:xfrm>
                    <a:custGeom>
                      <a:rect b="b" l="l" r="r" t="t"/>
                      <a:pathLst>
                        <a:path extrusionOk="0" h="126741" w="27102">
                          <a:moveTo>
                            <a:pt x="25657" y="126742"/>
                          </a:moveTo>
                          <a:cubicBezTo>
                            <a:pt x="29199" y="112491"/>
                            <a:pt x="25761" y="97392"/>
                            <a:pt x="20438" y="83701"/>
                          </a:cubicBezTo>
                          <a:cubicBezTo>
                            <a:pt x="15135" y="70009"/>
                            <a:pt x="7969" y="57022"/>
                            <a:pt x="3619" y="43000"/>
                          </a:cubicBezTo>
                          <a:cubicBezTo>
                            <a:pt x="-710" y="28956"/>
                            <a:pt x="-1974" y="13194"/>
                            <a:pt x="4447"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39"/>
                    <p:cNvSpPr/>
                    <p:nvPr/>
                  </p:nvSpPr>
                  <p:spPr>
                    <a:xfrm>
                      <a:off x="10358564" y="5380184"/>
                      <a:ext cx="9098" cy="51802"/>
                    </a:xfrm>
                    <a:custGeom>
                      <a:rect b="b" l="l" r="r" t="t"/>
                      <a:pathLst>
                        <a:path extrusionOk="0" h="51802" w="9098">
                          <a:moveTo>
                            <a:pt x="0" y="51803"/>
                          </a:moveTo>
                          <a:cubicBezTo>
                            <a:pt x="4868" y="41197"/>
                            <a:pt x="7892" y="29743"/>
                            <a:pt x="8886" y="18124"/>
                          </a:cubicBezTo>
                          <a:cubicBezTo>
                            <a:pt x="9425" y="11827"/>
                            <a:pt x="9176" y="4950"/>
                            <a:pt x="5282"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39"/>
                    <p:cNvSpPr/>
                    <p:nvPr/>
                  </p:nvSpPr>
                  <p:spPr>
                    <a:xfrm>
                      <a:off x="10319872" y="5377637"/>
                      <a:ext cx="25497" cy="29660"/>
                    </a:xfrm>
                    <a:custGeom>
                      <a:rect b="b" l="l" r="r" t="t"/>
                      <a:pathLst>
                        <a:path extrusionOk="0" h="29660" w="25497">
                          <a:moveTo>
                            <a:pt x="25498" y="29661"/>
                          </a:moveTo>
                          <a:cubicBezTo>
                            <a:pt x="14271" y="22639"/>
                            <a:pt x="5241" y="1215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39"/>
                    <p:cNvSpPr/>
                    <p:nvPr/>
                  </p:nvSpPr>
                  <p:spPr>
                    <a:xfrm>
                      <a:off x="10315047" y="5406158"/>
                      <a:ext cx="26304" cy="51491"/>
                    </a:xfrm>
                    <a:custGeom>
                      <a:rect b="b" l="l" r="r" t="t"/>
                      <a:pathLst>
                        <a:path extrusionOk="0" h="51491" w="26304">
                          <a:moveTo>
                            <a:pt x="26305" y="51492"/>
                          </a:moveTo>
                          <a:cubicBezTo>
                            <a:pt x="22784" y="32270"/>
                            <a:pt x="13525" y="14126"/>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0" name="Google Shape;1010;p39"/>
                    <p:cNvSpPr/>
                    <p:nvPr/>
                  </p:nvSpPr>
                  <p:spPr>
                    <a:xfrm>
                      <a:off x="10273600" y="5477224"/>
                      <a:ext cx="81587" cy="10026"/>
                    </a:xfrm>
                    <a:custGeom>
                      <a:rect b="b" l="l" r="r" t="t"/>
                      <a:pathLst>
                        <a:path extrusionOk="0" h="10026" w="81587">
                          <a:moveTo>
                            <a:pt x="81588" y="0"/>
                          </a:moveTo>
                          <a:cubicBezTo>
                            <a:pt x="67648" y="290"/>
                            <a:pt x="54268" y="5137"/>
                            <a:pt x="40639" y="7995"/>
                          </a:cubicBezTo>
                          <a:cubicBezTo>
                            <a:pt x="26989" y="10874"/>
                            <a:pt x="11890" y="11537"/>
                            <a:pt x="0" y="426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39"/>
                    <p:cNvSpPr/>
                    <p:nvPr/>
                  </p:nvSpPr>
                  <p:spPr>
                    <a:xfrm>
                      <a:off x="10282051" y="5464734"/>
                      <a:ext cx="43413" cy="16839"/>
                    </a:xfrm>
                    <a:custGeom>
                      <a:rect b="b" l="l" r="r" t="t"/>
                      <a:pathLst>
                        <a:path extrusionOk="0" h="16839" w="43413">
                          <a:moveTo>
                            <a:pt x="43414" y="16839"/>
                          </a:moveTo>
                          <a:cubicBezTo>
                            <a:pt x="30448" y="8078"/>
                            <a:pt x="15493" y="2278"/>
                            <a:pt x="0"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2" name="Google Shape;1012;p39"/>
                  <p:cNvGrpSpPr/>
                  <p:nvPr/>
                </p:nvGrpSpPr>
                <p:grpSpPr>
                  <a:xfrm>
                    <a:off x="10255269" y="5513160"/>
                    <a:ext cx="89251" cy="115723"/>
                    <a:chOff x="10255269" y="5513160"/>
                    <a:chExt cx="89251" cy="115723"/>
                  </a:xfrm>
                </p:grpSpPr>
                <p:sp>
                  <p:nvSpPr>
                    <p:cNvPr id="1013" name="Google Shape;1013;p39"/>
                    <p:cNvSpPr/>
                    <p:nvPr/>
                  </p:nvSpPr>
                  <p:spPr>
                    <a:xfrm>
                      <a:off x="10277805" y="5513160"/>
                      <a:ext cx="66715" cy="82064"/>
                    </a:xfrm>
                    <a:custGeom>
                      <a:rect b="b" l="l" r="r" t="t"/>
                      <a:pathLst>
                        <a:path extrusionOk="0" h="82064" w="66715">
                          <a:moveTo>
                            <a:pt x="66716" y="0"/>
                          </a:moveTo>
                          <a:cubicBezTo>
                            <a:pt x="51823" y="10315"/>
                            <a:pt x="44697" y="28273"/>
                            <a:pt x="36785" y="44574"/>
                          </a:cubicBezTo>
                          <a:cubicBezTo>
                            <a:pt x="28873" y="60875"/>
                            <a:pt x="17626" y="77860"/>
                            <a:pt x="0" y="8206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39"/>
                    <p:cNvSpPr/>
                    <p:nvPr/>
                  </p:nvSpPr>
                  <p:spPr>
                    <a:xfrm>
                      <a:off x="10323684" y="5541703"/>
                      <a:ext cx="9017" cy="87180"/>
                    </a:xfrm>
                    <a:custGeom>
                      <a:rect b="b" l="l" r="r" t="t"/>
                      <a:pathLst>
                        <a:path extrusionOk="0" h="87180" w="9017">
                          <a:moveTo>
                            <a:pt x="0" y="0"/>
                          </a:moveTo>
                          <a:cubicBezTo>
                            <a:pt x="10087" y="27755"/>
                            <a:pt x="11764" y="58493"/>
                            <a:pt x="4764" y="8718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39"/>
                    <p:cNvSpPr/>
                    <p:nvPr/>
                  </p:nvSpPr>
                  <p:spPr>
                    <a:xfrm>
                      <a:off x="10255269" y="5563029"/>
                      <a:ext cx="50643" cy="5351"/>
                    </a:xfrm>
                    <a:custGeom>
                      <a:rect b="b" l="l" r="r" t="t"/>
                      <a:pathLst>
                        <a:path extrusionOk="0" h="5351" w="50643">
                          <a:moveTo>
                            <a:pt x="50643" y="5351"/>
                          </a:moveTo>
                          <a:cubicBezTo>
                            <a:pt x="34611" y="-924"/>
                            <a:pt x="16509" y="-1712"/>
                            <a:pt x="0" y="315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6" name="Google Shape;1016;p39"/>
                    <p:cNvSpPr/>
                    <p:nvPr/>
                  </p:nvSpPr>
                  <p:spPr>
                    <a:xfrm>
                      <a:off x="10302307" y="5574698"/>
                      <a:ext cx="27590" cy="46873"/>
                    </a:xfrm>
                    <a:custGeom>
                      <a:rect b="b" l="l" r="r" t="t"/>
                      <a:pathLst>
                        <a:path extrusionOk="0" h="46873" w="27590">
                          <a:moveTo>
                            <a:pt x="27590" y="0"/>
                          </a:moveTo>
                          <a:cubicBezTo>
                            <a:pt x="12180" y="10626"/>
                            <a:pt x="1823" y="28253"/>
                            <a:pt x="0" y="4687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sp>
          <p:nvSpPr>
            <p:cNvPr id="1017" name="Google Shape;1017;p39"/>
            <p:cNvSpPr/>
            <p:nvPr/>
          </p:nvSpPr>
          <p:spPr>
            <a:xfrm>
              <a:off x="6650128" y="3435524"/>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cxnSp>
        <p:nvCxnSpPr>
          <p:cNvPr id="1018" name="Google Shape;1018;p39"/>
          <p:cNvCxnSpPr/>
          <p:nvPr/>
        </p:nvCxnSpPr>
        <p:spPr>
          <a:xfrm>
            <a:off x="5029200" y="1977575"/>
            <a:ext cx="4394400" cy="0"/>
          </a:xfrm>
          <a:prstGeom prst="straightConnector1">
            <a:avLst/>
          </a:prstGeom>
          <a:noFill/>
          <a:ln cap="flat" cmpd="sng" w="9525">
            <a:solidFill>
              <a:schemeClr val="accent4"/>
            </a:solidFill>
            <a:prstDash val="dot"/>
            <a:round/>
            <a:headEnd len="med" w="med" type="none"/>
            <a:tailEnd len="med" w="med" type="none"/>
          </a:ln>
        </p:spPr>
      </p:cxnSp>
      <p:cxnSp>
        <p:nvCxnSpPr>
          <p:cNvPr id="1019" name="Google Shape;1019;p39"/>
          <p:cNvCxnSpPr/>
          <p:nvPr/>
        </p:nvCxnSpPr>
        <p:spPr>
          <a:xfrm>
            <a:off x="5029200" y="3267500"/>
            <a:ext cx="4394400" cy="0"/>
          </a:xfrm>
          <a:prstGeom prst="straightConnector1">
            <a:avLst/>
          </a:prstGeom>
          <a:noFill/>
          <a:ln cap="flat" cmpd="sng" w="9525">
            <a:solidFill>
              <a:schemeClr val="accent4"/>
            </a:solidFill>
            <a:prstDash val="dot"/>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sp>
        <p:nvSpPr>
          <p:cNvPr id="1024" name="Google Shape;1024;p40"/>
          <p:cNvSpPr txBox="1"/>
          <p:nvPr>
            <p:ph idx="1" type="subTitle"/>
          </p:nvPr>
        </p:nvSpPr>
        <p:spPr>
          <a:xfrm>
            <a:off x="715100" y="2507100"/>
            <a:ext cx="4114800" cy="11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nvestment in disease research is crucial for improving public health outcomes, advancing medicine and improving quality of life for patients, which in turn has the potential for significant economic growth and global health benefits</a:t>
            </a:r>
            <a:endParaRPr/>
          </a:p>
        </p:txBody>
      </p:sp>
      <p:sp>
        <p:nvSpPr>
          <p:cNvPr id="1025" name="Google Shape;1025;p40"/>
          <p:cNvSpPr txBox="1"/>
          <p:nvPr>
            <p:ph type="title"/>
          </p:nvPr>
        </p:nvSpPr>
        <p:spPr>
          <a:xfrm>
            <a:off x="715100" y="1485900"/>
            <a:ext cx="4114800" cy="109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 billion</a:t>
            </a:r>
            <a:endParaRPr/>
          </a:p>
        </p:txBody>
      </p:sp>
      <p:grpSp>
        <p:nvGrpSpPr>
          <p:cNvPr id="1026" name="Google Shape;1026;p40"/>
          <p:cNvGrpSpPr/>
          <p:nvPr/>
        </p:nvGrpSpPr>
        <p:grpSpPr>
          <a:xfrm>
            <a:off x="5502710" y="1309642"/>
            <a:ext cx="2926197" cy="2524216"/>
            <a:chOff x="5502710" y="1309642"/>
            <a:chExt cx="2926197" cy="2524216"/>
          </a:xfrm>
        </p:grpSpPr>
        <p:grpSp>
          <p:nvGrpSpPr>
            <p:cNvPr id="1027" name="Google Shape;1027;p40"/>
            <p:cNvGrpSpPr/>
            <p:nvPr/>
          </p:nvGrpSpPr>
          <p:grpSpPr>
            <a:xfrm>
              <a:off x="5502710" y="1309642"/>
              <a:ext cx="2926197" cy="2524216"/>
              <a:chOff x="5859810" y="2076514"/>
              <a:chExt cx="2926197" cy="2524216"/>
            </a:xfrm>
          </p:grpSpPr>
          <p:grpSp>
            <p:nvGrpSpPr>
              <p:cNvPr id="1028" name="Google Shape;1028;p40"/>
              <p:cNvGrpSpPr/>
              <p:nvPr/>
            </p:nvGrpSpPr>
            <p:grpSpPr>
              <a:xfrm>
                <a:off x="7112792" y="2076514"/>
                <a:ext cx="1673215" cy="1195794"/>
                <a:chOff x="6746550" y="2813951"/>
                <a:chExt cx="1184325" cy="846400"/>
              </a:xfrm>
            </p:grpSpPr>
            <p:sp>
              <p:nvSpPr>
                <p:cNvPr id="1029" name="Google Shape;1029;p40"/>
                <p:cNvSpPr/>
                <p:nvPr/>
              </p:nvSpPr>
              <p:spPr>
                <a:xfrm>
                  <a:off x="7240254" y="3211934"/>
                  <a:ext cx="340923" cy="372936"/>
                </a:xfrm>
                <a:custGeom>
                  <a:rect b="b" l="l" r="r" t="t"/>
                  <a:pathLst>
                    <a:path extrusionOk="0" h="318749" w="291387">
                      <a:moveTo>
                        <a:pt x="34652" y="39520"/>
                      </a:moveTo>
                      <a:cubicBezTo>
                        <a:pt x="70569" y="121377"/>
                        <a:pt x="57188" y="219452"/>
                        <a:pt x="0" y="293293"/>
                      </a:cubicBezTo>
                      <a:cubicBezTo>
                        <a:pt x="17192" y="304581"/>
                        <a:pt x="38050" y="314358"/>
                        <a:pt x="59052" y="318749"/>
                      </a:cubicBezTo>
                      <a:cubicBezTo>
                        <a:pt x="89769" y="259966"/>
                        <a:pt x="109695" y="198366"/>
                        <a:pt x="113030" y="134240"/>
                      </a:cubicBezTo>
                      <a:cubicBezTo>
                        <a:pt x="137222" y="203959"/>
                        <a:pt x="187678" y="266947"/>
                        <a:pt x="256217" y="307419"/>
                      </a:cubicBezTo>
                      <a:cubicBezTo>
                        <a:pt x="265414" y="290849"/>
                        <a:pt x="277261" y="271275"/>
                        <a:pt x="291388" y="257584"/>
                      </a:cubicBezTo>
                      <a:cubicBezTo>
                        <a:pt x="203627" y="196316"/>
                        <a:pt x="147082" y="99504"/>
                        <a:pt x="143954" y="0"/>
                      </a:cubicBezTo>
                      <a:cubicBezTo>
                        <a:pt x="108183" y="19139"/>
                        <a:pt x="67420" y="33575"/>
                        <a:pt x="29288" y="48654"/>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0" name="Google Shape;1030;p40"/>
                <p:cNvSpPr/>
                <p:nvPr/>
              </p:nvSpPr>
              <p:spPr>
                <a:xfrm>
                  <a:off x="6746550" y="2943359"/>
                  <a:ext cx="1184325" cy="716992"/>
                </a:xfrm>
                <a:custGeom>
                  <a:rect b="b" l="l" r="r" t="t"/>
                  <a:pathLst>
                    <a:path extrusionOk="0" h="612814" w="1012244">
                      <a:moveTo>
                        <a:pt x="1011934" y="67483"/>
                      </a:moveTo>
                      <a:cubicBezTo>
                        <a:pt x="1013881" y="78025"/>
                        <a:pt x="1006446" y="88755"/>
                        <a:pt x="996151" y="94844"/>
                      </a:cubicBezTo>
                      <a:cubicBezTo>
                        <a:pt x="986229" y="101203"/>
                        <a:pt x="973926" y="104103"/>
                        <a:pt x="962327" y="106919"/>
                      </a:cubicBezTo>
                      <a:cubicBezTo>
                        <a:pt x="877798" y="129476"/>
                        <a:pt x="803253" y="174733"/>
                        <a:pt x="730717" y="219204"/>
                      </a:cubicBezTo>
                      <a:cubicBezTo>
                        <a:pt x="633346" y="278960"/>
                        <a:pt x="535954" y="338405"/>
                        <a:pt x="440904" y="400730"/>
                      </a:cubicBezTo>
                      <a:cubicBezTo>
                        <a:pt x="437279" y="403174"/>
                        <a:pt x="433654" y="405640"/>
                        <a:pt x="430030" y="408084"/>
                      </a:cubicBezTo>
                      <a:cubicBezTo>
                        <a:pt x="387796" y="435880"/>
                        <a:pt x="345977" y="464547"/>
                        <a:pt x="299436" y="486916"/>
                      </a:cubicBezTo>
                      <a:cubicBezTo>
                        <a:pt x="236137" y="517136"/>
                        <a:pt x="164844" y="535509"/>
                        <a:pt x="110203" y="577203"/>
                      </a:cubicBezTo>
                      <a:cubicBezTo>
                        <a:pt x="97445" y="586876"/>
                        <a:pt x="85493" y="597978"/>
                        <a:pt x="70787" y="605373"/>
                      </a:cubicBezTo>
                      <a:cubicBezTo>
                        <a:pt x="56081" y="612747"/>
                        <a:pt x="37170" y="615915"/>
                        <a:pt x="22630" y="608894"/>
                      </a:cubicBezTo>
                      <a:cubicBezTo>
                        <a:pt x="426" y="597957"/>
                        <a:pt x="-879" y="570534"/>
                        <a:pt x="301" y="547791"/>
                      </a:cubicBezTo>
                      <a:cubicBezTo>
                        <a:pt x="405" y="545036"/>
                        <a:pt x="488" y="541971"/>
                        <a:pt x="944" y="539175"/>
                      </a:cubicBezTo>
                      <a:cubicBezTo>
                        <a:pt x="5708" y="460756"/>
                        <a:pt x="10865" y="382917"/>
                        <a:pt x="15650" y="304499"/>
                      </a:cubicBezTo>
                      <a:cubicBezTo>
                        <a:pt x="20041" y="233764"/>
                        <a:pt x="25219" y="160214"/>
                        <a:pt x="63724" y="97247"/>
                      </a:cubicBezTo>
                      <a:cubicBezTo>
                        <a:pt x="84499" y="63029"/>
                        <a:pt x="116003" y="32188"/>
                        <a:pt x="155689" y="15307"/>
                      </a:cubicBezTo>
                      <a:cubicBezTo>
                        <a:pt x="204778" y="-5737"/>
                        <a:pt x="278661" y="1989"/>
                        <a:pt x="334771" y="5738"/>
                      </a:cubicBezTo>
                      <a:cubicBezTo>
                        <a:pt x="468990" y="13774"/>
                        <a:pt x="552048" y="-5592"/>
                        <a:pt x="684797" y="1657"/>
                      </a:cubicBezTo>
                      <a:cubicBezTo>
                        <a:pt x="707560" y="2755"/>
                        <a:pt x="720568" y="20299"/>
                        <a:pt x="743165" y="23571"/>
                      </a:cubicBezTo>
                      <a:cubicBezTo>
                        <a:pt x="743890" y="23820"/>
                        <a:pt x="744574" y="23758"/>
                        <a:pt x="745651" y="23965"/>
                      </a:cubicBezTo>
                      <a:cubicBezTo>
                        <a:pt x="805945" y="31939"/>
                        <a:pt x="920508" y="26078"/>
                        <a:pt x="977013" y="42627"/>
                      </a:cubicBezTo>
                      <a:cubicBezTo>
                        <a:pt x="992008" y="46852"/>
                        <a:pt x="1009013" y="53957"/>
                        <a:pt x="1011913" y="6746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1" name="Google Shape;1031;p40"/>
                <p:cNvSpPr/>
                <p:nvPr/>
              </p:nvSpPr>
              <p:spPr>
                <a:xfrm>
                  <a:off x="7116220" y="2813951"/>
                  <a:ext cx="285014" cy="266476"/>
                </a:xfrm>
                <a:custGeom>
                  <a:rect b="b" l="l" r="r" t="t"/>
                  <a:pathLst>
                    <a:path extrusionOk="0" h="227757" w="243602">
                      <a:moveTo>
                        <a:pt x="238922" y="158039"/>
                      </a:moveTo>
                      <a:cubicBezTo>
                        <a:pt x="210691" y="111932"/>
                        <a:pt x="201805" y="56649"/>
                        <a:pt x="214294" y="4723"/>
                      </a:cubicBezTo>
                      <a:cubicBezTo>
                        <a:pt x="195363" y="4391"/>
                        <a:pt x="177322" y="331"/>
                        <a:pt x="158391" y="0"/>
                      </a:cubicBezTo>
                      <a:cubicBezTo>
                        <a:pt x="150292" y="47702"/>
                        <a:pt x="146936" y="95423"/>
                        <a:pt x="144203" y="143498"/>
                      </a:cubicBezTo>
                      <a:cubicBezTo>
                        <a:pt x="129869" y="144347"/>
                        <a:pt x="114604" y="140225"/>
                        <a:pt x="100271" y="141095"/>
                      </a:cubicBezTo>
                      <a:cubicBezTo>
                        <a:pt x="109571" y="89976"/>
                        <a:pt x="87636" y="34859"/>
                        <a:pt x="44657" y="559"/>
                      </a:cubicBezTo>
                      <a:cubicBezTo>
                        <a:pt x="29164" y="8989"/>
                        <a:pt x="15493" y="18351"/>
                        <a:pt x="0" y="26781"/>
                      </a:cubicBezTo>
                      <a:cubicBezTo>
                        <a:pt x="33286" y="62635"/>
                        <a:pt x="46418" y="112657"/>
                        <a:pt x="33078" y="158204"/>
                      </a:cubicBezTo>
                      <a:cubicBezTo>
                        <a:pt x="62573" y="181340"/>
                        <a:pt x="91157" y="204622"/>
                        <a:pt x="120652" y="227758"/>
                      </a:cubicBezTo>
                      <a:cubicBezTo>
                        <a:pt x="163300" y="203814"/>
                        <a:pt x="200955" y="177488"/>
                        <a:pt x="243603" y="153544"/>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2" name="Google Shape;1032;p40"/>
                <p:cNvSpPr/>
                <p:nvPr/>
              </p:nvSpPr>
              <p:spPr>
                <a:xfrm>
                  <a:off x="6746550" y="2971396"/>
                  <a:ext cx="1184325" cy="688929"/>
                </a:xfrm>
                <a:custGeom>
                  <a:rect b="b" l="l" r="r" t="t"/>
                  <a:pathLst>
                    <a:path extrusionOk="0" h="588828" w="1012244">
                      <a:moveTo>
                        <a:pt x="1011934" y="43497"/>
                      </a:moveTo>
                      <a:cubicBezTo>
                        <a:pt x="1013881" y="54039"/>
                        <a:pt x="1006446" y="64769"/>
                        <a:pt x="996151" y="70858"/>
                      </a:cubicBezTo>
                      <a:cubicBezTo>
                        <a:pt x="986229" y="77217"/>
                        <a:pt x="973926" y="80117"/>
                        <a:pt x="962327" y="82934"/>
                      </a:cubicBezTo>
                      <a:cubicBezTo>
                        <a:pt x="877798" y="105490"/>
                        <a:pt x="803253" y="150747"/>
                        <a:pt x="730717" y="195218"/>
                      </a:cubicBezTo>
                      <a:cubicBezTo>
                        <a:pt x="633346" y="254974"/>
                        <a:pt x="535954" y="314420"/>
                        <a:pt x="440904" y="376744"/>
                      </a:cubicBezTo>
                      <a:cubicBezTo>
                        <a:pt x="437279" y="379188"/>
                        <a:pt x="433654" y="381654"/>
                        <a:pt x="430030" y="384098"/>
                      </a:cubicBezTo>
                      <a:cubicBezTo>
                        <a:pt x="387796" y="411894"/>
                        <a:pt x="345977" y="440561"/>
                        <a:pt x="299436" y="462931"/>
                      </a:cubicBezTo>
                      <a:cubicBezTo>
                        <a:pt x="236137" y="493150"/>
                        <a:pt x="164844" y="511523"/>
                        <a:pt x="110203" y="553217"/>
                      </a:cubicBezTo>
                      <a:cubicBezTo>
                        <a:pt x="97445" y="562890"/>
                        <a:pt x="85493" y="573992"/>
                        <a:pt x="70787" y="581387"/>
                      </a:cubicBezTo>
                      <a:cubicBezTo>
                        <a:pt x="56081" y="588761"/>
                        <a:pt x="37170" y="591929"/>
                        <a:pt x="22630" y="584908"/>
                      </a:cubicBezTo>
                      <a:cubicBezTo>
                        <a:pt x="426" y="573971"/>
                        <a:pt x="-879" y="546548"/>
                        <a:pt x="301" y="523805"/>
                      </a:cubicBezTo>
                      <a:cubicBezTo>
                        <a:pt x="405" y="521050"/>
                        <a:pt x="488" y="517985"/>
                        <a:pt x="944" y="515189"/>
                      </a:cubicBezTo>
                      <a:cubicBezTo>
                        <a:pt x="7696" y="520719"/>
                        <a:pt x="15671" y="524323"/>
                        <a:pt x="24888" y="525980"/>
                      </a:cubicBezTo>
                      <a:cubicBezTo>
                        <a:pt x="58090" y="531075"/>
                        <a:pt x="86674" y="506593"/>
                        <a:pt x="113310" y="488096"/>
                      </a:cubicBezTo>
                      <a:cubicBezTo>
                        <a:pt x="154052" y="459202"/>
                        <a:pt x="202707" y="440954"/>
                        <a:pt x="249000" y="419848"/>
                      </a:cubicBezTo>
                      <a:cubicBezTo>
                        <a:pt x="402709" y="349797"/>
                        <a:pt x="552980" y="240558"/>
                        <a:pt x="693061" y="134157"/>
                      </a:cubicBezTo>
                      <a:cubicBezTo>
                        <a:pt x="719615" y="113982"/>
                        <a:pt x="781588" y="95838"/>
                        <a:pt x="812367" y="85999"/>
                      </a:cubicBezTo>
                      <a:cubicBezTo>
                        <a:pt x="847246" y="74856"/>
                        <a:pt x="862802" y="51720"/>
                        <a:pt x="864335" y="41923"/>
                      </a:cubicBezTo>
                      <a:cubicBezTo>
                        <a:pt x="868291" y="16508"/>
                        <a:pt x="778874" y="10253"/>
                        <a:pt x="745631" y="0"/>
                      </a:cubicBezTo>
                      <a:cubicBezTo>
                        <a:pt x="805925" y="7974"/>
                        <a:pt x="920488" y="2113"/>
                        <a:pt x="976992" y="18662"/>
                      </a:cubicBezTo>
                      <a:cubicBezTo>
                        <a:pt x="991988" y="22887"/>
                        <a:pt x="1008993" y="29992"/>
                        <a:pt x="1011893" y="4349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3" name="Google Shape;1033;p40"/>
                <p:cNvSpPr/>
                <p:nvPr/>
              </p:nvSpPr>
              <p:spPr>
                <a:xfrm>
                  <a:off x="6814403" y="2971186"/>
                  <a:ext cx="486932" cy="272842"/>
                </a:xfrm>
                <a:custGeom>
                  <a:rect b="b" l="l" r="r" t="t"/>
                  <a:pathLst>
                    <a:path extrusionOk="0" h="233198" w="416181">
                      <a:moveTo>
                        <a:pt x="416182" y="8589"/>
                      </a:moveTo>
                      <a:cubicBezTo>
                        <a:pt x="416182" y="8589"/>
                        <a:pt x="154994" y="-21279"/>
                        <a:pt x="94368" y="30379"/>
                      </a:cubicBezTo>
                      <a:cubicBezTo>
                        <a:pt x="13318" y="99436"/>
                        <a:pt x="0" y="233199"/>
                        <a:pt x="0" y="233199"/>
                      </a:cubicBezTo>
                      <a:cubicBezTo>
                        <a:pt x="0" y="233199"/>
                        <a:pt x="27072" y="121080"/>
                        <a:pt x="126389" y="73006"/>
                      </a:cubicBezTo>
                      <a:cubicBezTo>
                        <a:pt x="225707" y="24953"/>
                        <a:pt x="416182" y="8568"/>
                        <a:pt x="416182" y="8568"/>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4" name="Google Shape;1034;p40"/>
              <p:cNvGrpSpPr/>
              <p:nvPr/>
            </p:nvGrpSpPr>
            <p:grpSpPr>
              <a:xfrm>
                <a:off x="6233639" y="3451539"/>
                <a:ext cx="1510092" cy="1149191"/>
                <a:chOff x="6124273" y="3787214"/>
                <a:chExt cx="1068865" cy="813414"/>
              </a:xfrm>
            </p:grpSpPr>
            <p:sp>
              <p:nvSpPr>
                <p:cNvPr id="1035" name="Google Shape;1035;p40"/>
                <p:cNvSpPr/>
                <p:nvPr/>
              </p:nvSpPr>
              <p:spPr>
                <a:xfrm>
                  <a:off x="6124273" y="3787214"/>
                  <a:ext cx="1068865" cy="813414"/>
                </a:xfrm>
                <a:custGeom>
                  <a:rect b="b" l="l" r="r" t="t"/>
                  <a:pathLst>
                    <a:path extrusionOk="0" h="813414" w="1068865">
                      <a:moveTo>
                        <a:pt x="868031" y="754297"/>
                      </a:moveTo>
                      <a:cubicBezTo>
                        <a:pt x="853718" y="762914"/>
                        <a:pt x="839219" y="770681"/>
                        <a:pt x="824866" y="777309"/>
                      </a:cubicBezTo>
                      <a:cubicBezTo>
                        <a:pt x="824866" y="777309"/>
                        <a:pt x="824700" y="777123"/>
                        <a:pt x="824534" y="777268"/>
                      </a:cubicBezTo>
                      <a:cubicBezTo>
                        <a:pt x="824534" y="777599"/>
                        <a:pt x="824203" y="777558"/>
                        <a:pt x="824057" y="777703"/>
                      </a:cubicBezTo>
                      <a:cubicBezTo>
                        <a:pt x="774140" y="800777"/>
                        <a:pt x="723062" y="812148"/>
                        <a:pt x="670638" y="813246"/>
                      </a:cubicBezTo>
                      <a:cubicBezTo>
                        <a:pt x="639589" y="814157"/>
                        <a:pt x="607816" y="811361"/>
                        <a:pt x="575504" y="805023"/>
                      </a:cubicBezTo>
                      <a:cubicBezTo>
                        <a:pt x="575504" y="805023"/>
                        <a:pt x="575339" y="804836"/>
                        <a:pt x="575007" y="804795"/>
                      </a:cubicBezTo>
                      <a:cubicBezTo>
                        <a:pt x="566598" y="803345"/>
                        <a:pt x="558189" y="801543"/>
                        <a:pt x="549779" y="799430"/>
                      </a:cubicBezTo>
                      <a:cubicBezTo>
                        <a:pt x="462330" y="778179"/>
                        <a:pt x="392652" y="719935"/>
                        <a:pt x="345779" y="668257"/>
                      </a:cubicBezTo>
                      <a:lnTo>
                        <a:pt x="344950" y="667324"/>
                      </a:lnTo>
                      <a:cubicBezTo>
                        <a:pt x="325522" y="645907"/>
                        <a:pt x="310236" y="625816"/>
                        <a:pt x="299134" y="609660"/>
                      </a:cubicBezTo>
                      <a:cubicBezTo>
                        <a:pt x="296772" y="606408"/>
                        <a:pt x="294763" y="603529"/>
                        <a:pt x="293065" y="601022"/>
                      </a:cubicBezTo>
                      <a:cubicBezTo>
                        <a:pt x="248905" y="535115"/>
                        <a:pt x="212492" y="450399"/>
                        <a:pt x="223470" y="377884"/>
                      </a:cubicBezTo>
                      <a:cubicBezTo>
                        <a:pt x="194907" y="389670"/>
                        <a:pt x="163858" y="391244"/>
                        <a:pt x="131236" y="385527"/>
                      </a:cubicBezTo>
                      <a:cubicBezTo>
                        <a:pt x="119616" y="408850"/>
                        <a:pt x="101741" y="431116"/>
                        <a:pt x="78605" y="442694"/>
                      </a:cubicBezTo>
                      <a:cubicBezTo>
                        <a:pt x="69056" y="431509"/>
                        <a:pt x="59176" y="419952"/>
                        <a:pt x="49275" y="408083"/>
                      </a:cubicBezTo>
                      <a:cubicBezTo>
                        <a:pt x="32684" y="388820"/>
                        <a:pt x="15928" y="369039"/>
                        <a:pt x="0" y="350191"/>
                      </a:cubicBezTo>
                      <a:cubicBezTo>
                        <a:pt x="28749" y="299217"/>
                        <a:pt x="80780" y="265144"/>
                        <a:pt x="139417" y="253669"/>
                      </a:cubicBezTo>
                      <a:cubicBezTo>
                        <a:pt x="198076" y="242174"/>
                        <a:pt x="262658" y="252882"/>
                        <a:pt x="321130" y="279913"/>
                      </a:cubicBezTo>
                      <a:cubicBezTo>
                        <a:pt x="387556" y="310837"/>
                        <a:pt x="443295" y="361852"/>
                        <a:pt x="513118" y="371173"/>
                      </a:cubicBezTo>
                      <a:cubicBezTo>
                        <a:pt x="570285" y="378878"/>
                        <a:pt x="628197" y="363654"/>
                        <a:pt x="665708" y="325274"/>
                      </a:cubicBezTo>
                      <a:cubicBezTo>
                        <a:pt x="673786" y="316926"/>
                        <a:pt x="680704" y="307957"/>
                        <a:pt x="687291" y="298305"/>
                      </a:cubicBezTo>
                      <a:cubicBezTo>
                        <a:pt x="697730" y="283455"/>
                        <a:pt x="707155" y="267837"/>
                        <a:pt x="718112" y="253525"/>
                      </a:cubicBezTo>
                      <a:cubicBezTo>
                        <a:pt x="748518" y="213839"/>
                        <a:pt x="793051" y="183204"/>
                        <a:pt x="841954" y="168768"/>
                      </a:cubicBezTo>
                      <a:cubicBezTo>
                        <a:pt x="838039" y="110772"/>
                        <a:pt x="845764" y="51264"/>
                        <a:pt x="865959" y="0"/>
                      </a:cubicBezTo>
                      <a:cubicBezTo>
                        <a:pt x="908462" y="5530"/>
                        <a:pt x="951379" y="27134"/>
                        <a:pt x="980397" y="62366"/>
                      </a:cubicBezTo>
                      <a:cubicBezTo>
                        <a:pt x="964097" y="109798"/>
                        <a:pt x="947609" y="157024"/>
                        <a:pt x="931142" y="204601"/>
                      </a:cubicBezTo>
                      <a:cubicBezTo>
                        <a:pt x="935969" y="207625"/>
                        <a:pt x="940608" y="210815"/>
                        <a:pt x="945103" y="214129"/>
                      </a:cubicBezTo>
                      <a:lnTo>
                        <a:pt x="945269" y="214315"/>
                      </a:lnTo>
                      <a:cubicBezTo>
                        <a:pt x="984519" y="242298"/>
                        <a:pt x="1018385" y="282543"/>
                        <a:pt x="1039781" y="324694"/>
                      </a:cubicBezTo>
                      <a:cubicBezTo>
                        <a:pt x="1063580" y="372064"/>
                        <a:pt x="1073170" y="425275"/>
                        <a:pt x="1067081" y="474198"/>
                      </a:cubicBezTo>
                      <a:cubicBezTo>
                        <a:pt x="1052147" y="594726"/>
                        <a:pt x="1004611" y="671487"/>
                        <a:pt x="868072" y="75429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40"/>
                <p:cNvSpPr/>
                <p:nvPr/>
              </p:nvSpPr>
              <p:spPr>
                <a:xfrm>
                  <a:off x="6173527" y="4103602"/>
                  <a:ext cx="775610" cy="497026"/>
                </a:xfrm>
                <a:custGeom>
                  <a:rect b="b" l="l" r="r" t="t"/>
                  <a:pathLst>
                    <a:path extrusionOk="0" h="497026" w="775610">
                      <a:moveTo>
                        <a:pt x="775590" y="460921"/>
                      </a:moveTo>
                      <a:cubicBezTo>
                        <a:pt x="775590" y="460921"/>
                        <a:pt x="775093" y="461025"/>
                        <a:pt x="774782" y="461315"/>
                      </a:cubicBezTo>
                      <a:cubicBezTo>
                        <a:pt x="724865" y="484389"/>
                        <a:pt x="673787" y="495761"/>
                        <a:pt x="621363" y="496858"/>
                      </a:cubicBezTo>
                      <a:cubicBezTo>
                        <a:pt x="590314" y="497770"/>
                        <a:pt x="558541" y="494973"/>
                        <a:pt x="526229" y="488635"/>
                      </a:cubicBezTo>
                      <a:cubicBezTo>
                        <a:pt x="526229" y="488635"/>
                        <a:pt x="526064" y="488449"/>
                        <a:pt x="525732" y="488407"/>
                      </a:cubicBezTo>
                      <a:cubicBezTo>
                        <a:pt x="517322" y="486958"/>
                        <a:pt x="508913" y="485155"/>
                        <a:pt x="500504" y="483043"/>
                      </a:cubicBezTo>
                      <a:cubicBezTo>
                        <a:pt x="413055" y="461791"/>
                        <a:pt x="343376" y="403547"/>
                        <a:pt x="296504" y="351869"/>
                      </a:cubicBezTo>
                      <a:lnTo>
                        <a:pt x="295675" y="350936"/>
                      </a:lnTo>
                      <a:cubicBezTo>
                        <a:pt x="275563" y="326806"/>
                        <a:pt x="259614" y="306611"/>
                        <a:pt x="249858" y="293272"/>
                      </a:cubicBezTo>
                      <a:cubicBezTo>
                        <a:pt x="247497" y="290020"/>
                        <a:pt x="245488" y="287141"/>
                        <a:pt x="243790" y="284635"/>
                      </a:cubicBezTo>
                      <a:cubicBezTo>
                        <a:pt x="199630" y="218727"/>
                        <a:pt x="163217" y="134012"/>
                        <a:pt x="174195" y="61496"/>
                      </a:cubicBezTo>
                      <a:cubicBezTo>
                        <a:pt x="145632" y="73282"/>
                        <a:pt x="114583" y="74856"/>
                        <a:pt x="81961" y="69140"/>
                      </a:cubicBezTo>
                      <a:cubicBezTo>
                        <a:pt x="70341" y="92462"/>
                        <a:pt x="52466" y="114728"/>
                        <a:pt x="29330" y="126306"/>
                      </a:cubicBezTo>
                      <a:cubicBezTo>
                        <a:pt x="19781" y="115122"/>
                        <a:pt x="9901" y="103564"/>
                        <a:pt x="0" y="91696"/>
                      </a:cubicBezTo>
                      <a:cubicBezTo>
                        <a:pt x="61559" y="106837"/>
                        <a:pt x="42855" y="0"/>
                        <a:pt x="42855" y="0"/>
                      </a:cubicBezTo>
                      <a:cubicBezTo>
                        <a:pt x="86849" y="76161"/>
                        <a:pt x="206693" y="28667"/>
                        <a:pt x="206693" y="28667"/>
                      </a:cubicBezTo>
                      <a:cubicBezTo>
                        <a:pt x="270136" y="416513"/>
                        <a:pt x="724471" y="450109"/>
                        <a:pt x="775279" y="460880"/>
                      </a:cubicBezTo>
                      <a:cubicBezTo>
                        <a:pt x="775445" y="460735"/>
                        <a:pt x="775611" y="460921"/>
                        <a:pt x="775611" y="4609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40"/>
                <p:cNvSpPr/>
                <p:nvPr/>
              </p:nvSpPr>
              <p:spPr>
                <a:xfrm>
                  <a:off x="7046695" y="3837177"/>
                  <a:ext cx="38637" cy="122243"/>
                </a:xfrm>
                <a:custGeom>
                  <a:rect b="b" l="l" r="r" t="t"/>
                  <a:pathLst>
                    <a:path extrusionOk="0" h="122243" w="38637">
                      <a:moveTo>
                        <a:pt x="0" y="122223"/>
                      </a:moveTo>
                      <a:cubicBezTo>
                        <a:pt x="1636" y="119013"/>
                        <a:pt x="51678" y="25121"/>
                        <a:pt x="35378" y="10498"/>
                      </a:cubicBezTo>
                      <a:cubicBezTo>
                        <a:pt x="19056" y="-4146"/>
                        <a:pt x="8120" y="-1142"/>
                        <a:pt x="6525" y="5506"/>
                      </a:cubicBezTo>
                      <a:cubicBezTo>
                        <a:pt x="4951" y="12134"/>
                        <a:pt x="0" y="122244"/>
                        <a:pt x="0" y="122244"/>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8" name="Google Shape;1038;p40"/>
                <p:cNvSpPr/>
                <p:nvPr/>
              </p:nvSpPr>
              <p:spPr>
                <a:xfrm>
                  <a:off x="6794910" y="4001529"/>
                  <a:ext cx="398186" cy="598951"/>
                </a:xfrm>
                <a:custGeom>
                  <a:rect b="b" l="l" r="r" t="t"/>
                  <a:pathLst>
                    <a:path extrusionOk="0" h="598951" w="398186">
                      <a:moveTo>
                        <a:pt x="197393" y="539982"/>
                      </a:moveTo>
                      <a:cubicBezTo>
                        <a:pt x="133453" y="578818"/>
                        <a:pt x="67855" y="597605"/>
                        <a:pt x="0" y="598952"/>
                      </a:cubicBezTo>
                      <a:cubicBezTo>
                        <a:pt x="127695" y="568234"/>
                        <a:pt x="257854" y="459223"/>
                        <a:pt x="320365" y="313053"/>
                      </a:cubicBezTo>
                      <a:cubicBezTo>
                        <a:pt x="394558" y="138444"/>
                        <a:pt x="285298" y="11827"/>
                        <a:pt x="274589" y="0"/>
                      </a:cubicBezTo>
                      <a:cubicBezTo>
                        <a:pt x="313840" y="27983"/>
                        <a:pt x="347706" y="68228"/>
                        <a:pt x="369102" y="110378"/>
                      </a:cubicBezTo>
                      <a:cubicBezTo>
                        <a:pt x="392901" y="157749"/>
                        <a:pt x="402491" y="210960"/>
                        <a:pt x="396401" y="259883"/>
                      </a:cubicBezTo>
                      <a:cubicBezTo>
                        <a:pt x="381468" y="380411"/>
                        <a:pt x="333932" y="457172"/>
                        <a:pt x="197393" y="539982"/>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40"/>
                <p:cNvSpPr/>
                <p:nvPr/>
              </p:nvSpPr>
              <p:spPr>
                <a:xfrm>
                  <a:off x="6228602" y="4088233"/>
                  <a:ext cx="141012" cy="44596"/>
                </a:xfrm>
                <a:custGeom>
                  <a:rect b="b" l="l" r="r" t="t"/>
                  <a:pathLst>
                    <a:path extrusionOk="0" h="44596" w="141012">
                      <a:moveTo>
                        <a:pt x="0" y="4329"/>
                      </a:moveTo>
                      <a:cubicBezTo>
                        <a:pt x="0" y="4329"/>
                        <a:pt x="86662" y="36724"/>
                        <a:pt x="139936" y="0"/>
                      </a:cubicBezTo>
                      <a:lnTo>
                        <a:pt x="141013" y="32395"/>
                      </a:lnTo>
                      <a:cubicBezTo>
                        <a:pt x="141013" y="32395"/>
                        <a:pt x="79454" y="73696"/>
                        <a:pt x="0" y="4329"/>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40" name="Google Shape;1040;p40"/>
              <p:cNvGrpSpPr/>
              <p:nvPr/>
            </p:nvGrpSpPr>
            <p:grpSpPr>
              <a:xfrm>
                <a:off x="5859810" y="2080073"/>
                <a:ext cx="1042699" cy="1371470"/>
                <a:chOff x="5859671" y="2816471"/>
                <a:chExt cx="738037" cy="970746"/>
              </a:xfrm>
            </p:grpSpPr>
            <p:sp>
              <p:nvSpPr>
                <p:cNvPr id="1041" name="Google Shape;1041;p40"/>
                <p:cNvSpPr/>
                <p:nvPr/>
              </p:nvSpPr>
              <p:spPr>
                <a:xfrm>
                  <a:off x="5859671" y="3398128"/>
                  <a:ext cx="280888" cy="389089"/>
                </a:xfrm>
                <a:custGeom>
                  <a:rect b="b" l="l" r="r" t="t"/>
                  <a:pathLst>
                    <a:path extrusionOk="0" h="389089" w="280888">
                      <a:moveTo>
                        <a:pt x="280889" y="0"/>
                      </a:moveTo>
                      <a:cubicBezTo>
                        <a:pt x="204894" y="15845"/>
                        <a:pt x="128898" y="31691"/>
                        <a:pt x="52903" y="47536"/>
                      </a:cubicBezTo>
                      <a:cubicBezTo>
                        <a:pt x="36582" y="50933"/>
                        <a:pt x="18831" y="55158"/>
                        <a:pt x="8868" y="67130"/>
                      </a:cubicBezTo>
                      <a:cubicBezTo>
                        <a:pt x="-432" y="78315"/>
                        <a:pt x="-329" y="93166"/>
                        <a:pt x="189" y="106857"/>
                      </a:cubicBezTo>
                      <a:cubicBezTo>
                        <a:pt x="3669" y="200935"/>
                        <a:pt x="7128" y="295012"/>
                        <a:pt x="10608" y="389090"/>
                      </a:cubicBezTo>
                      <a:cubicBezTo>
                        <a:pt x="35463" y="387122"/>
                        <a:pt x="60339" y="385154"/>
                        <a:pt x="85194" y="383186"/>
                      </a:cubicBezTo>
                      <a:cubicBezTo>
                        <a:pt x="71814" y="320530"/>
                        <a:pt x="63632" y="256921"/>
                        <a:pt x="60712" y="193043"/>
                      </a:cubicBezTo>
                      <a:cubicBezTo>
                        <a:pt x="59904" y="175106"/>
                        <a:pt x="59904" y="155822"/>
                        <a:pt x="71317" y="140681"/>
                      </a:cubicBezTo>
                      <a:cubicBezTo>
                        <a:pt x="81942" y="126596"/>
                        <a:pt x="100356" y="118891"/>
                        <a:pt x="117962" y="112201"/>
                      </a:cubicBezTo>
                      <a:cubicBezTo>
                        <a:pt x="169267" y="92731"/>
                        <a:pt x="221899" y="76057"/>
                        <a:pt x="275420" y="62304"/>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2" name="Google Shape;1042;p40"/>
                <p:cNvSpPr/>
                <p:nvPr/>
              </p:nvSpPr>
              <p:spPr>
                <a:xfrm>
                  <a:off x="5939229" y="2816512"/>
                  <a:ext cx="658479" cy="908518"/>
                </a:xfrm>
                <a:custGeom>
                  <a:rect b="b" l="l" r="r" t="t"/>
                  <a:pathLst>
                    <a:path extrusionOk="0" h="908518" w="658479">
                      <a:moveTo>
                        <a:pt x="658337" y="435735"/>
                      </a:moveTo>
                      <a:cubicBezTo>
                        <a:pt x="662894" y="610717"/>
                        <a:pt x="557674" y="792989"/>
                        <a:pt x="379212" y="873376"/>
                      </a:cubicBezTo>
                      <a:cubicBezTo>
                        <a:pt x="325711" y="897775"/>
                        <a:pt x="264940" y="912895"/>
                        <a:pt x="205639" y="907386"/>
                      </a:cubicBezTo>
                      <a:cubicBezTo>
                        <a:pt x="172354" y="904590"/>
                        <a:pt x="140062" y="894627"/>
                        <a:pt x="112100" y="878657"/>
                      </a:cubicBezTo>
                      <a:cubicBezTo>
                        <a:pt x="101951" y="873168"/>
                        <a:pt x="93355" y="866830"/>
                        <a:pt x="85484" y="859726"/>
                      </a:cubicBezTo>
                      <a:cubicBezTo>
                        <a:pt x="75045" y="850716"/>
                        <a:pt x="66076" y="840173"/>
                        <a:pt x="58640" y="828802"/>
                      </a:cubicBezTo>
                      <a:cubicBezTo>
                        <a:pt x="18624" y="766477"/>
                        <a:pt x="39253" y="687623"/>
                        <a:pt x="65579" y="618898"/>
                      </a:cubicBezTo>
                      <a:cubicBezTo>
                        <a:pt x="72746" y="599200"/>
                        <a:pt x="80720" y="579420"/>
                        <a:pt x="87887" y="559701"/>
                      </a:cubicBezTo>
                      <a:cubicBezTo>
                        <a:pt x="105327" y="509410"/>
                        <a:pt x="117775" y="457422"/>
                        <a:pt x="103049" y="407794"/>
                      </a:cubicBezTo>
                      <a:cubicBezTo>
                        <a:pt x="94908" y="378796"/>
                        <a:pt x="77365" y="352718"/>
                        <a:pt x="59800" y="326662"/>
                      </a:cubicBezTo>
                      <a:cubicBezTo>
                        <a:pt x="36789" y="293273"/>
                        <a:pt x="12161" y="260049"/>
                        <a:pt x="3254" y="221917"/>
                      </a:cubicBezTo>
                      <a:cubicBezTo>
                        <a:pt x="-17313" y="132459"/>
                        <a:pt x="62452" y="38630"/>
                        <a:pt x="162370" y="10253"/>
                      </a:cubicBezTo>
                      <a:cubicBezTo>
                        <a:pt x="192279" y="2030"/>
                        <a:pt x="226683" y="-931"/>
                        <a:pt x="262247" y="249"/>
                      </a:cubicBezTo>
                      <a:cubicBezTo>
                        <a:pt x="302678" y="1720"/>
                        <a:pt x="341970" y="8949"/>
                        <a:pt x="378549" y="22081"/>
                      </a:cubicBezTo>
                      <a:cubicBezTo>
                        <a:pt x="413429" y="33928"/>
                        <a:pt x="445514" y="50975"/>
                        <a:pt x="474698" y="71812"/>
                      </a:cubicBezTo>
                      <a:cubicBezTo>
                        <a:pt x="525154" y="105656"/>
                        <a:pt x="566228" y="152343"/>
                        <a:pt x="594148" y="205098"/>
                      </a:cubicBezTo>
                      <a:cubicBezTo>
                        <a:pt x="598995" y="214585"/>
                        <a:pt x="603842" y="224071"/>
                        <a:pt x="607881" y="233620"/>
                      </a:cubicBezTo>
                      <a:cubicBezTo>
                        <a:pt x="638350" y="297478"/>
                        <a:pt x="656328" y="365933"/>
                        <a:pt x="658296" y="4357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3" name="Google Shape;1043;p40"/>
                <p:cNvSpPr/>
                <p:nvPr/>
              </p:nvSpPr>
              <p:spPr>
                <a:xfrm>
                  <a:off x="6021436" y="2879294"/>
                  <a:ext cx="576272" cy="845736"/>
                </a:xfrm>
                <a:custGeom>
                  <a:rect b="b" l="l" r="r" t="t"/>
                  <a:pathLst>
                    <a:path extrusionOk="0" h="845736" w="576272">
                      <a:moveTo>
                        <a:pt x="576130" y="372954"/>
                      </a:moveTo>
                      <a:cubicBezTo>
                        <a:pt x="580687" y="547935"/>
                        <a:pt x="475466" y="730208"/>
                        <a:pt x="297005" y="810594"/>
                      </a:cubicBezTo>
                      <a:cubicBezTo>
                        <a:pt x="243504" y="834993"/>
                        <a:pt x="182732" y="850114"/>
                        <a:pt x="123432" y="844604"/>
                      </a:cubicBezTo>
                      <a:cubicBezTo>
                        <a:pt x="90146" y="841808"/>
                        <a:pt x="57855" y="831845"/>
                        <a:pt x="29893" y="815875"/>
                      </a:cubicBezTo>
                      <a:cubicBezTo>
                        <a:pt x="19744" y="810387"/>
                        <a:pt x="11148" y="804048"/>
                        <a:pt x="3277" y="796944"/>
                      </a:cubicBezTo>
                      <a:cubicBezTo>
                        <a:pt x="-4946" y="748145"/>
                        <a:pt x="2759" y="697274"/>
                        <a:pt x="21318" y="650422"/>
                      </a:cubicBezTo>
                      <a:cubicBezTo>
                        <a:pt x="47209" y="585984"/>
                        <a:pt x="94496" y="526746"/>
                        <a:pt x="106426" y="459264"/>
                      </a:cubicBezTo>
                      <a:cubicBezTo>
                        <a:pt x="127181" y="344349"/>
                        <a:pt x="41782" y="222993"/>
                        <a:pt x="92984" y="115349"/>
                      </a:cubicBezTo>
                      <a:cubicBezTo>
                        <a:pt x="125089" y="48239"/>
                        <a:pt x="206697" y="3748"/>
                        <a:pt x="288596" y="248"/>
                      </a:cubicBezTo>
                      <a:cubicBezTo>
                        <a:pt x="319126" y="-953"/>
                        <a:pt x="355663" y="2257"/>
                        <a:pt x="392491" y="8989"/>
                      </a:cubicBezTo>
                      <a:cubicBezTo>
                        <a:pt x="442947" y="42833"/>
                        <a:pt x="484020" y="89520"/>
                        <a:pt x="511941" y="142275"/>
                      </a:cubicBezTo>
                      <a:cubicBezTo>
                        <a:pt x="516788" y="151762"/>
                        <a:pt x="521635" y="161248"/>
                        <a:pt x="525674" y="170797"/>
                      </a:cubicBezTo>
                      <a:cubicBezTo>
                        <a:pt x="556142" y="234654"/>
                        <a:pt x="574121" y="303110"/>
                        <a:pt x="576089" y="3729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40"/>
                <p:cNvSpPr/>
                <p:nvPr/>
              </p:nvSpPr>
              <p:spPr>
                <a:xfrm>
                  <a:off x="5939249" y="2816471"/>
                  <a:ext cx="378569" cy="326661"/>
                </a:xfrm>
                <a:custGeom>
                  <a:rect b="b" l="l" r="r" t="t"/>
                  <a:pathLst>
                    <a:path extrusionOk="0" h="326661" w="378569">
                      <a:moveTo>
                        <a:pt x="378570" y="22101"/>
                      </a:moveTo>
                      <a:cubicBezTo>
                        <a:pt x="352617" y="20092"/>
                        <a:pt x="326829" y="20175"/>
                        <a:pt x="300420" y="22453"/>
                      </a:cubicBezTo>
                      <a:cubicBezTo>
                        <a:pt x="234016" y="28170"/>
                        <a:pt x="166906" y="53729"/>
                        <a:pt x="122415" y="98552"/>
                      </a:cubicBezTo>
                      <a:cubicBezTo>
                        <a:pt x="80803" y="139605"/>
                        <a:pt x="61333" y="194307"/>
                        <a:pt x="57108" y="248409"/>
                      </a:cubicBezTo>
                      <a:cubicBezTo>
                        <a:pt x="55347" y="274714"/>
                        <a:pt x="55968" y="300833"/>
                        <a:pt x="59800" y="326662"/>
                      </a:cubicBezTo>
                      <a:cubicBezTo>
                        <a:pt x="36789" y="293273"/>
                        <a:pt x="12161" y="260049"/>
                        <a:pt x="3254" y="221917"/>
                      </a:cubicBezTo>
                      <a:cubicBezTo>
                        <a:pt x="-17313" y="132459"/>
                        <a:pt x="62452" y="38630"/>
                        <a:pt x="162370" y="10253"/>
                      </a:cubicBezTo>
                      <a:cubicBezTo>
                        <a:pt x="192279" y="2030"/>
                        <a:pt x="226683" y="-931"/>
                        <a:pt x="262247" y="249"/>
                      </a:cubicBezTo>
                      <a:cubicBezTo>
                        <a:pt x="302678" y="1720"/>
                        <a:pt x="341970" y="8949"/>
                        <a:pt x="378549" y="22081"/>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45" name="Google Shape;1045;p40"/>
            <p:cNvSpPr/>
            <p:nvPr/>
          </p:nvSpPr>
          <p:spPr>
            <a:xfrm flipH="1">
              <a:off x="5674260" y="1440049"/>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046" name="Google Shape;1046;p40"/>
            <p:cNvSpPr/>
            <p:nvPr/>
          </p:nvSpPr>
          <p:spPr>
            <a:xfrm flipH="1">
              <a:off x="6887110" y="1624199"/>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047" name="Google Shape;1047;p40"/>
            <p:cNvSpPr/>
            <p:nvPr/>
          </p:nvSpPr>
          <p:spPr>
            <a:xfrm flipH="1">
              <a:off x="6925210" y="3021199"/>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 prevalence</a:t>
            </a:r>
            <a:endParaRPr/>
          </a:p>
        </p:txBody>
      </p:sp>
      <p:sp>
        <p:nvSpPr>
          <p:cNvPr id="1053" name="Google Shape;1053;p41"/>
          <p:cNvSpPr txBox="1"/>
          <p:nvPr/>
        </p:nvSpPr>
        <p:spPr>
          <a:xfrm>
            <a:off x="981900" y="4315075"/>
            <a:ext cx="7180200" cy="28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rimo"/>
                <a:ea typeface="Arimo"/>
                <a:cs typeface="Arimo"/>
                <a:sym typeface="Arimo"/>
              </a:rPr>
              <a:t>Follow the link in the map to modify its data and then paste the new one here. </a:t>
            </a:r>
            <a:r>
              <a:rPr b="1" lang="en" sz="1000" u="sng">
                <a:solidFill>
                  <a:schemeClr val="dk1"/>
                </a:solidFill>
                <a:latin typeface="Arimo"/>
                <a:ea typeface="Arimo"/>
                <a:cs typeface="Arimo"/>
                <a:sym typeface="Arimo"/>
                <a:hlinkClick r:id="rId3">
                  <a:extLst>
                    <a:ext uri="{A12FA001-AC4F-418D-AE19-62706E023703}">
                      <ahyp:hlinkClr val="tx"/>
                    </a:ext>
                  </a:extLst>
                </a:hlinkClick>
              </a:rPr>
              <a:t>For more info, click here</a:t>
            </a:r>
            <a:endParaRPr b="1" sz="1000" u="sng">
              <a:solidFill>
                <a:schemeClr val="dk1"/>
              </a:solidFill>
              <a:latin typeface="Arimo"/>
              <a:ea typeface="Arimo"/>
              <a:cs typeface="Arimo"/>
              <a:sym typeface="Arimo"/>
            </a:endParaRPr>
          </a:p>
        </p:txBody>
      </p:sp>
      <p:sp>
        <p:nvSpPr>
          <p:cNvPr id="1054" name="Google Shape;1054;p41"/>
          <p:cNvSpPr txBox="1"/>
          <p:nvPr/>
        </p:nvSpPr>
        <p:spPr>
          <a:xfrm>
            <a:off x="6355675" y="3289829"/>
            <a:ext cx="2073300" cy="8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rimo"/>
                <a:ea typeface="Arimo"/>
                <a:cs typeface="Arimo"/>
                <a:sym typeface="Arimo"/>
              </a:rPr>
              <a:t>15-30% of the population in these regions are affected by the disease</a:t>
            </a:r>
            <a:endParaRPr sz="1200">
              <a:solidFill>
                <a:schemeClr val="dk1"/>
              </a:solidFill>
              <a:latin typeface="Arimo"/>
              <a:ea typeface="Arimo"/>
              <a:cs typeface="Arimo"/>
              <a:sym typeface="Arimo"/>
            </a:endParaRPr>
          </a:p>
        </p:txBody>
      </p:sp>
      <p:sp>
        <p:nvSpPr>
          <p:cNvPr id="1055" name="Google Shape;1055;p41"/>
          <p:cNvSpPr txBox="1"/>
          <p:nvPr/>
        </p:nvSpPr>
        <p:spPr>
          <a:xfrm>
            <a:off x="6355675" y="2317365"/>
            <a:ext cx="2073300" cy="8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rimo"/>
                <a:ea typeface="Arimo"/>
                <a:cs typeface="Arimo"/>
                <a:sym typeface="Arimo"/>
              </a:rPr>
              <a:t>6-14% of the population in these regions are affected by the disease</a:t>
            </a:r>
            <a:endParaRPr sz="1200">
              <a:solidFill>
                <a:schemeClr val="dk1"/>
              </a:solidFill>
              <a:latin typeface="Arimo"/>
              <a:ea typeface="Arimo"/>
              <a:cs typeface="Arimo"/>
              <a:sym typeface="Arimo"/>
            </a:endParaRPr>
          </a:p>
        </p:txBody>
      </p:sp>
      <p:sp>
        <p:nvSpPr>
          <p:cNvPr id="1056" name="Google Shape;1056;p41"/>
          <p:cNvSpPr txBox="1"/>
          <p:nvPr/>
        </p:nvSpPr>
        <p:spPr>
          <a:xfrm>
            <a:off x="6355675" y="1344900"/>
            <a:ext cx="2073300" cy="8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rimo"/>
                <a:ea typeface="Arimo"/>
                <a:cs typeface="Arimo"/>
                <a:sym typeface="Arimo"/>
              </a:rPr>
              <a:t>0-5% of the population in these regions are affected by the disease</a:t>
            </a:r>
            <a:endParaRPr sz="1200">
              <a:solidFill>
                <a:schemeClr val="dk1"/>
              </a:solidFill>
              <a:latin typeface="Arimo"/>
              <a:ea typeface="Arimo"/>
              <a:cs typeface="Arimo"/>
              <a:sym typeface="Arimo"/>
            </a:endParaRPr>
          </a:p>
        </p:txBody>
      </p:sp>
      <p:sp>
        <p:nvSpPr>
          <p:cNvPr id="1057" name="Google Shape;1057;p41"/>
          <p:cNvSpPr/>
          <p:nvPr/>
        </p:nvSpPr>
        <p:spPr>
          <a:xfrm>
            <a:off x="6131163" y="1466611"/>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1"/>
          <p:cNvSpPr/>
          <p:nvPr/>
        </p:nvSpPr>
        <p:spPr>
          <a:xfrm>
            <a:off x="6131163" y="2439986"/>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1"/>
          <p:cNvSpPr/>
          <p:nvPr/>
        </p:nvSpPr>
        <p:spPr>
          <a:xfrm>
            <a:off x="6131163" y="3412761"/>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60" name="Google Shape;1060;p41" title="Gráfico">
            <a:hlinkClick r:id="rId4"/>
          </p:cNvPr>
          <p:cNvPicPr preferRelativeResize="0"/>
          <p:nvPr/>
        </p:nvPicPr>
        <p:blipFill>
          <a:blip r:embed="rId5">
            <a:alphaModFix/>
          </a:blip>
          <a:stretch>
            <a:fillRect/>
          </a:stretch>
        </p:blipFill>
        <p:spPr>
          <a:xfrm>
            <a:off x="715100" y="1170125"/>
            <a:ext cx="5023706" cy="31125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
        <p:nvSpPr>
          <p:cNvPr id="1065" name="Google Shape;1065;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Symptoms and diagnosis</a:t>
            </a:r>
            <a:endParaRPr/>
          </a:p>
        </p:txBody>
      </p:sp>
      <p:sp>
        <p:nvSpPr>
          <p:cNvPr id="1066" name="Google Shape;1066;p42"/>
          <p:cNvSpPr txBox="1"/>
          <p:nvPr/>
        </p:nvSpPr>
        <p:spPr>
          <a:xfrm>
            <a:off x="853650" y="4325000"/>
            <a:ext cx="7436700" cy="28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rimo"/>
                <a:ea typeface="Arimo"/>
                <a:cs typeface="Arimo"/>
                <a:sym typeface="Arimo"/>
              </a:rPr>
              <a:t>Follow the link in the graph to modify its data and then paste the new one here. </a:t>
            </a:r>
            <a:r>
              <a:rPr b="1" lang="en" sz="1000" u="sng">
                <a:solidFill>
                  <a:schemeClr val="dk1"/>
                </a:solidFill>
                <a:latin typeface="Arimo"/>
                <a:ea typeface="Arimo"/>
                <a:cs typeface="Arimo"/>
                <a:sym typeface="Arimo"/>
                <a:hlinkClick r:id="rId3">
                  <a:extLst>
                    <a:ext uri="{A12FA001-AC4F-418D-AE19-62706E023703}">
                      <ahyp:hlinkClr val="tx"/>
                    </a:ext>
                  </a:extLst>
                </a:hlinkClick>
              </a:rPr>
              <a:t>For more info, click here</a:t>
            </a:r>
            <a:endParaRPr b="1" sz="1000">
              <a:solidFill>
                <a:schemeClr val="dk1"/>
              </a:solidFill>
              <a:latin typeface="Arimo"/>
              <a:ea typeface="Arimo"/>
              <a:cs typeface="Arimo"/>
              <a:sym typeface="Arimo"/>
            </a:endParaRPr>
          </a:p>
        </p:txBody>
      </p:sp>
      <p:sp>
        <p:nvSpPr>
          <p:cNvPr id="1067" name="Google Shape;1067;p42"/>
          <p:cNvSpPr txBox="1"/>
          <p:nvPr/>
        </p:nvSpPr>
        <p:spPr>
          <a:xfrm>
            <a:off x="720000" y="1299150"/>
            <a:ext cx="2103000" cy="640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Arimo"/>
                <a:ea typeface="Arimo"/>
                <a:cs typeface="Arimo"/>
                <a:sym typeface="Arimo"/>
              </a:rPr>
              <a:t>Most common symptoms</a:t>
            </a:r>
            <a:endParaRPr b="1" sz="1800">
              <a:solidFill>
                <a:schemeClr val="lt2"/>
              </a:solidFill>
              <a:latin typeface="Arimo"/>
              <a:ea typeface="Arimo"/>
              <a:cs typeface="Arimo"/>
              <a:sym typeface="Arimo"/>
            </a:endParaRPr>
          </a:p>
        </p:txBody>
      </p:sp>
      <p:sp>
        <p:nvSpPr>
          <p:cNvPr id="1068" name="Google Shape;1068;p42"/>
          <p:cNvSpPr txBox="1"/>
          <p:nvPr/>
        </p:nvSpPr>
        <p:spPr>
          <a:xfrm>
            <a:off x="720000" y="1863150"/>
            <a:ext cx="2103000" cy="228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rimo"/>
                <a:ea typeface="Arimo"/>
                <a:cs typeface="Arimo"/>
                <a:sym typeface="Arimo"/>
              </a:rPr>
              <a:t>Use this slide to display the most common symptoms of the disease being discussed. Include a graph with a clear title and labels for each axis. You can also explain how the disease is diagnosed, including the types of tests or procedures used, to help your audience understand how it is identified and treated</a:t>
            </a:r>
            <a:endParaRPr sz="1200">
              <a:solidFill>
                <a:schemeClr val="dk1"/>
              </a:solidFill>
              <a:latin typeface="Arimo"/>
              <a:ea typeface="Arimo"/>
              <a:cs typeface="Arimo"/>
              <a:sym typeface="Arimo"/>
            </a:endParaRPr>
          </a:p>
        </p:txBody>
      </p:sp>
      <p:pic>
        <p:nvPicPr>
          <p:cNvPr id="1069" name="Google Shape;1069;p42" title="Gráfico">
            <a:hlinkClick r:id="rId4"/>
          </p:cNvPr>
          <p:cNvPicPr preferRelativeResize="0"/>
          <p:nvPr/>
        </p:nvPicPr>
        <p:blipFill>
          <a:blip r:embed="rId5">
            <a:alphaModFix/>
          </a:blip>
          <a:stretch>
            <a:fillRect/>
          </a:stretch>
        </p:blipFill>
        <p:spPr>
          <a:xfrm>
            <a:off x="2975400" y="1287041"/>
            <a:ext cx="5453501" cy="290678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graphicFrame>
        <p:nvGraphicFramePr>
          <p:cNvPr id="1074" name="Google Shape;1074;p43"/>
          <p:cNvGraphicFramePr/>
          <p:nvPr/>
        </p:nvGraphicFramePr>
        <p:xfrm>
          <a:off x="715125" y="1361900"/>
          <a:ext cx="3000000" cy="3000000"/>
        </p:xfrm>
        <a:graphic>
          <a:graphicData uri="http://schemas.openxmlformats.org/drawingml/2006/table">
            <a:tbl>
              <a:tblPr>
                <a:noFill/>
                <a:tableStyleId>{2FF4563E-136A-4029-BF7F-3473C0C9C2C7}</a:tableStyleId>
              </a:tblPr>
              <a:tblGrid>
                <a:gridCol w="993800"/>
                <a:gridCol w="1478875"/>
                <a:gridCol w="1135775"/>
                <a:gridCol w="1419700"/>
                <a:gridCol w="1668150"/>
                <a:gridCol w="1017450"/>
              </a:tblGrid>
              <a:tr h="352925">
                <a:tc>
                  <a:txBody>
                    <a:bodyPr/>
                    <a:lstStyle/>
                    <a:p>
                      <a:pPr indent="0" lvl="0" marL="0" rtl="0" algn="l">
                        <a:lnSpc>
                          <a:spcPct val="100000"/>
                        </a:lnSpc>
                        <a:spcBef>
                          <a:spcPts val="0"/>
                        </a:spcBef>
                        <a:spcAft>
                          <a:spcPts val="0"/>
                        </a:spcAft>
                        <a:buNone/>
                      </a:pPr>
                      <a:r>
                        <a:rPr b="1" lang="en" sz="1200">
                          <a:solidFill>
                            <a:schemeClr val="dk1"/>
                          </a:solidFill>
                          <a:latin typeface="Arimo"/>
                          <a:ea typeface="Arimo"/>
                          <a:cs typeface="Arimo"/>
                          <a:sym typeface="Arimo"/>
                        </a:rPr>
                        <a:t>Risk factors</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l">
                        <a:lnSpc>
                          <a:spcPct val="100000"/>
                        </a:lnSpc>
                        <a:spcBef>
                          <a:spcPts val="0"/>
                        </a:spcBef>
                        <a:spcAft>
                          <a:spcPts val="0"/>
                        </a:spcAft>
                        <a:buNone/>
                      </a:pPr>
                      <a:r>
                        <a:rPr b="1" lang="en" sz="1200">
                          <a:solidFill>
                            <a:schemeClr val="dk1"/>
                          </a:solidFill>
                          <a:latin typeface="Arimo"/>
                          <a:ea typeface="Arimo"/>
                          <a:cs typeface="Arimo"/>
                          <a:sym typeface="Arimo"/>
                        </a:rPr>
                        <a:t>Description</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l">
                        <a:lnSpc>
                          <a:spcPct val="100000"/>
                        </a:lnSpc>
                        <a:spcBef>
                          <a:spcPts val="0"/>
                        </a:spcBef>
                        <a:spcAft>
                          <a:spcPts val="0"/>
                        </a:spcAft>
                        <a:buNone/>
                      </a:pPr>
                      <a:r>
                        <a:rPr b="1" lang="en" sz="1200">
                          <a:solidFill>
                            <a:schemeClr val="dk1"/>
                          </a:solidFill>
                          <a:latin typeface="Arimo"/>
                          <a:ea typeface="Arimo"/>
                          <a:cs typeface="Arimo"/>
                          <a:sym typeface="Arimo"/>
                        </a:rPr>
                        <a:t>Prevalence</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l">
                        <a:lnSpc>
                          <a:spcPct val="100000"/>
                        </a:lnSpc>
                        <a:spcBef>
                          <a:spcPts val="0"/>
                        </a:spcBef>
                        <a:spcAft>
                          <a:spcPts val="0"/>
                        </a:spcAft>
                        <a:buNone/>
                      </a:pPr>
                      <a:r>
                        <a:rPr b="1" lang="en" sz="1200">
                          <a:solidFill>
                            <a:schemeClr val="dk1"/>
                          </a:solidFill>
                          <a:latin typeface="Arimo"/>
                          <a:ea typeface="Arimo"/>
                          <a:cs typeface="Arimo"/>
                          <a:sym typeface="Arimo"/>
                        </a:rPr>
                        <a:t>Contributing factors</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l">
                        <a:lnSpc>
                          <a:spcPct val="100000"/>
                        </a:lnSpc>
                        <a:spcBef>
                          <a:spcPts val="0"/>
                        </a:spcBef>
                        <a:spcAft>
                          <a:spcPts val="0"/>
                        </a:spcAft>
                        <a:buNone/>
                      </a:pPr>
                      <a:r>
                        <a:rPr b="1" lang="en" sz="1200">
                          <a:solidFill>
                            <a:schemeClr val="dk1"/>
                          </a:solidFill>
                          <a:latin typeface="Arimo"/>
                          <a:ea typeface="Arimo"/>
                          <a:cs typeface="Arimo"/>
                          <a:sym typeface="Arimo"/>
                        </a:rPr>
                        <a:t>Complications</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l">
                        <a:lnSpc>
                          <a:spcPct val="100000"/>
                        </a:lnSpc>
                        <a:spcBef>
                          <a:spcPts val="0"/>
                        </a:spcBef>
                        <a:spcAft>
                          <a:spcPts val="0"/>
                        </a:spcAft>
                        <a:buNone/>
                      </a:pPr>
                      <a:r>
                        <a:rPr b="1" lang="en" sz="1200">
                          <a:solidFill>
                            <a:schemeClr val="dk1"/>
                          </a:solidFill>
                          <a:latin typeface="Arimo"/>
                          <a:ea typeface="Arimo"/>
                          <a:cs typeface="Arimo"/>
                          <a:sym typeface="Arimo"/>
                        </a:rPr>
                        <a:t>Severity</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r>
              <a:tr h="675450">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Write the risk factors here</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In this part, include a brief description</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80% of cases</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Write the contributing factors here</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In this part, write the complications of </a:t>
                      </a:r>
                      <a:endParaRPr sz="1000">
                        <a:solidFill>
                          <a:schemeClr val="dk1"/>
                        </a:solidFill>
                        <a:latin typeface="Arimo"/>
                        <a:ea typeface="Arimo"/>
                        <a:cs typeface="Arimo"/>
                        <a:sym typeface="Arimo"/>
                      </a:endParaRPr>
                    </a:p>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the disease</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High</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675450">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Write the risk factors here</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In this part, include a brief description</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30% of cases</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Write the contributing factors here</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In this part, write the complications of </a:t>
                      </a:r>
                      <a:endParaRPr sz="1000">
                        <a:solidFill>
                          <a:schemeClr val="dk1"/>
                        </a:solidFill>
                        <a:latin typeface="Arimo"/>
                        <a:ea typeface="Arimo"/>
                        <a:cs typeface="Arimo"/>
                        <a:sym typeface="Arimo"/>
                      </a:endParaRPr>
                    </a:p>
                    <a:p>
                      <a:pPr indent="0" lvl="0" marL="0" rtl="0" algn="l">
                        <a:spcBef>
                          <a:spcPts val="0"/>
                        </a:spcBef>
                        <a:spcAft>
                          <a:spcPts val="0"/>
                        </a:spcAft>
                        <a:buNone/>
                      </a:pPr>
                      <a:r>
                        <a:rPr lang="en" sz="1000">
                          <a:solidFill>
                            <a:schemeClr val="dk1"/>
                          </a:solidFill>
                          <a:latin typeface="Arimo"/>
                          <a:ea typeface="Arimo"/>
                          <a:cs typeface="Arimo"/>
                          <a:sym typeface="Arimo"/>
                        </a:rPr>
                        <a:t>the disease</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Moderate</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675450">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Write the risk factors here</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In this part, include a brief description</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40% of cases</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Write the contributing factors here</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In this part, write the complications of </a:t>
                      </a:r>
                      <a:endParaRPr sz="1000">
                        <a:solidFill>
                          <a:schemeClr val="dk1"/>
                        </a:solidFill>
                        <a:latin typeface="Arimo"/>
                        <a:ea typeface="Arimo"/>
                        <a:cs typeface="Arimo"/>
                        <a:sym typeface="Arimo"/>
                      </a:endParaRPr>
                    </a:p>
                    <a:p>
                      <a:pPr indent="0" lvl="0" marL="0" rtl="0" algn="l">
                        <a:spcBef>
                          <a:spcPts val="0"/>
                        </a:spcBef>
                        <a:spcAft>
                          <a:spcPts val="0"/>
                        </a:spcAft>
                        <a:buNone/>
                      </a:pPr>
                      <a:r>
                        <a:rPr lang="en" sz="1000">
                          <a:solidFill>
                            <a:schemeClr val="dk1"/>
                          </a:solidFill>
                          <a:latin typeface="Arimo"/>
                          <a:ea typeface="Arimo"/>
                          <a:cs typeface="Arimo"/>
                          <a:sym typeface="Arimo"/>
                        </a:rPr>
                        <a:t>the disease</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High</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675450">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Write the risk factors here</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In this part, include a brief description</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10% of cases</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Write the contributing factors here</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In this part, write the complications of </a:t>
                      </a:r>
                      <a:endParaRPr sz="1000">
                        <a:solidFill>
                          <a:schemeClr val="dk1"/>
                        </a:solidFill>
                        <a:latin typeface="Arimo"/>
                        <a:ea typeface="Arimo"/>
                        <a:cs typeface="Arimo"/>
                        <a:sym typeface="Arimo"/>
                      </a:endParaRPr>
                    </a:p>
                    <a:p>
                      <a:pPr indent="0" lvl="0" marL="0" rtl="0" algn="l">
                        <a:spcBef>
                          <a:spcPts val="0"/>
                        </a:spcBef>
                        <a:spcAft>
                          <a:spcPts val="0"/>
                        </a:spcAft>
                        <a:buNone/>
                      </a:pPr>
                      <a:r>
                        <a:rPr lang="en" sz="1000">
                          <a:solidFill>
                            <a:schemeClr val="dk1"/>
                          </a:solidFill>
                          <a:latin typeface="Arimo"/>
                          <a:ea typeface="Arimo"/>
                          <a:cs typeface="Arimo"/>
                          <a:sym typeface="Arimo"/>
                        </a:rPr>
                        <a:t>the disease</a:t>
                      </a:r>
                      <a:endParaRPr>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Moderate</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r>
            </a:tbl>
          </a:graphicData>
        </a:graphic>
      </p:graphicFrame>
      <p:sp>
        <p:nvSpPr>
          <p:cNvPr id="1075" name="Google Shape;107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factors and complications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 history</a:t>
            </a:r>
            <a:endParaRPr/>
          </a:p>
        </p:txBody>
      </p:sp>
      <p:sp>
        <p:nvSpPr>
          <p:cNvPr id="1081" name="Google Shape;1081;p44"/>
          <p:cNvSpPr/>
          <p:nvPr/>
        </p:nvSpPr>
        <p:spPr>
          <a:xfrm>
            <a:off x="1538000" y="159030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4"/>
          <p:cNvSpPr/>
          <p:nvPr/>
        </p:nvSpPr>
        <p:spPr>
          <a:xfrm>
            <a:off x="3501900" y="159030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4"/>
          <p:cNvSpPr/>
          <p:nvPr/>
        </p:nvSpPr>
        <p:spPr>
          <a:xfrm>
            <a:off x="5465800" y="159030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7429700" y="159030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txBox="1"/>
          <p:nvPr/>
        </p:nvSpPr>
        <p:spPr>
          <a:xfrm flipH="1">
            <a:off x="720000" y="2147700"/>
            <a:ext cx="18123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Discovery of the disease</a:t>
            </a:r>
            <a:endParaRPr sz="1200">
              <a:solidFill>
                <a:schemeClr val="dk1"/>
              </a:solidFill>
              <a:latin typeface="Arimo"/>
              <a:ea typeface="Arimo"/>
              <a:cs typeface="Arimo"/>
              <a:sym typeface="Arimo"/>
            </a:endParaRPr>
          </a:p>
        </p:txBody>
      </p:sp>
      <p:sp>
        <p:nvSpPr>
          <p:cNvPr id="1086" name="Google Shape;1086;p44"/>
          <p:cNvSpPr txBox="1"/>
          <p:nvPr/>
        </p:nvSpPr>
        <p:spPr>
          <a:xfrm flipH="1">
            <a:off x="2683900" y="2147700"/>
            <a:ext cx="18123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Early research</a:t>
            </a:r>
            <a:endParaRPr sz="1200">
              <a:solidFill>
                <a:schemeClr val="dk1"/>
              </a:solidFill>
              <a:latin typeface="Arimo"/>
              <a:ea typeface="Arimo"/>
              <a:cs typeface="Arimo"/>
              <a:sym typeface="Arimo"/>
            </a:endParaRPr>
          </a:p>
        </p:txBody>
      </p:sp>
      <p:sp>
        <p:nvSpPr>
          <p:cNvPr id="1087" name="Google Shape;1087;p44"/>
          <p:cNvSpPr txBox="1"/>
          <p:nvPr/>
        </p:nvSpPr>
        <p:spPr>
          <a:xfrm flipH="1">
            <a:off x="4647800" y="2147700"/>
            <a:ext cx="18123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First treatment</a:t>
            </a:r>
            <a:endParaRPr sz="1200">
              <a:solidFill>
                <a:schemeClr val="dk1"/>
              </a:solidFill>
              <a:latin typeface="Arimo"/>
              <a:ea typeface="Arimo"/>
              <a:cs typeface="Arimo"/>
              <a:sym typeface="Arimo"/>
            </a:endParaRPr>
          </a:p>
        </p:txBody>
      </p:sp>
      <p:sp>
        <p:nvSpPr>
          <p:cNvPr id="1088" name="Google Shape;1088;p44"/>
          <p:cNvSpPr txBox="1"/>
          <p:nvPr/>
        </p:nvSpPr>
        <p:spPr>
          <a:xfrm flipH="1">
            <a:off x="6611700" y="2147700"/>
            <a:ext cx="18123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Milestone discoveries</a:t>
            </a:r>
            <a:endParaRPr sz="1200">
              <a:solidFill>
                <a:schemeClr val="dk1"/>
              </a:solidFill>
              <a:latin typeface="Arimo"/>
              <a:ea typeface="Arimo"/>
              <a:cs typeface="Arimo"/>
              <a:sym typeface="Arimo"/>
            </a:endParaRPr>
          </a:p>
        </p:txBody>
      </p:sp>
      <p:cxnSp>
        <p:nvCxnSpPr>
          <p:cNvPr id="1089" name="Google Shape;1089;p44"/>
          <p:cNvCxnSpPr>
            <a:stCxn id="1081" idx="3"/>
            <a:endCxn id="1082" idx="1"/>
          </p:cNvCxnSpPr>
          <p:nvPr/>
        </p:nvCxnSpPr>
        <p:spPr>
          <a:xfrm>
            <a:off x="1714400" y="1678500"/>
            <a:ext cx="1787400" cy="0"/>
          </a:xfrm>
          <a:prstGeom prst="straightConnector1">
            <a:avLst/>
          </a:prstGeom>
          <a:noFill/>
          <a:ln cap="flat" cmpd="sng" w="9525">
            <a:solidFill>
              <a:schemeClr val="accent4"/>
            </a:solidFill>
            <a:prstDash val="solid"/>
            <a:round/>
            <a:headEnd len="med" w="med" type="none"/>
            <a:tailEnd len="med" w="med" type="none"/>
          </a:ln>
        </p:spPr>
      </p:cxnSp>
      <p:cxnSp>
        <p:nvCxnSpPr>
          <p:cNvPr id="1090" name="Google Shape;1090;p44"/>
          <p:cNvCxnSpPr>
            <a:stCxn id="1082" idx="3"/>
            <a:endCxn id="1083" idx="1"/>
          </p:cNvCxnSpPr>
          <p:nvPr/>
        </p:nvCxnSpPr>
        <p:spPr>
          <a:xfrm>
            <a:off x="3678300" y="1678500"/>
            <a:ext cx="1787400" cy="0"/>
          </a:xfrm>
          <a:prstGeom prst="straightConnector1">
            <a:avLst/>
          </a:prstGeom>
          <a:noFill/>
          <a:ln cap="flat" cmpd="sng" w="9525">
            <a:solidFill>
              <a:schemeClr val="accent4"/>
            </a:solidFill>
            <a:prstDash val="solid"/>
            <a:round/>
            <a:headEnd len="med" w="med" type="none"/>
            <a:tailEnd len="med" w="med" type="none"/>
          </a:ln>
        </p:spPr>
      </p:cxnSp>
      <p:cxnSp>
        <p:nvCxnSpPr>
          <p:cNvPr id="1091" name="Google Shape;1091;p44"/>
          <p:cNvCxnSpPr>
            <a:stCxn id="1083" idx="3"/>
            <a:endCxn id="1084" idx="1"/>
          </p:cNvCxnSpPr>
          <p:nvPr/>
        </p:nvCxnSpPr>
        <p:spPr>
          <a:xfrm>
            <a:off x="5642200" y="1678500"/>
            <a:ext cx="1787400" cy="0"/>
          </a:xfrm>
          <a:prstGeom prst="straightConnector1">
            <a:avLst/>
          </a:prstGeom>
          <a:noFill/>
          <a:ln cap="flat" cmpd="sng" w="9525">
            <a:solidFill>
              <a:schemeClr val="accent4"/>
            </a:solidFill>
            <a:prstDash val="solid"/>
            <a:round/>
            <a:headEnd len="med" w="med" type="none"/>
            <a:tailEnd len="med" w="med" type="none"/>
          </a:ln>
        </p:spPr>
      </p:cxnSp>
      <p:cxnSp>
        <p:nvCxnSpPr>
          <p:cNvPr id="1092" name="Google Shape;1092;p44"/>
          <p:cNvCxnSpPr>
            <a:stCxn id="1081" idx="2"/>
            <a:endCxn id="1085" idx="0"/>
          </p:cNvCxnSpPr>
          <p:nvPr/>
        </p:nvCxnSpPr>
        <p:spPr>
          <a:xfrm>
            <a:off x="1626200" y="1766700"/>
            <a:ext cx="0" cy="381000"/>
          </a:xfrm>
          <a:prstGeom prst="straightConnector1">
            <a:avLst/>
          </a:prstGeom>
          <a:noFill/>
          <a:ln cap="flat" cmpd="sng" w="9525">
            <a:solidFill>
              <a:schemeClr val="accent4"/>
            </a:solidFill>
            <a:prstDash val="dot"/>
            <a:round/>
            <a:headEnd len="med" w="med" type="none"/>
            <a:tailEnd len="med" w="med" type="none"/>
          </a:ln>
        </p:spPr>
      </p:cxnSp>
      <p:cxnSp>
        <p:nvCxnSpPr>
          <p:cNvPr id="1093" name="Google Shape;1093;p44"/>
          <p:cNvCxnSpPr>
            <a:stCxn id="1082" idx="2"/>
            <a:endCxn id="1086" idx="0"/>
          </p:cNvCxnSpPr>
          <p:nvPr/>
        </p:nvCxnSpPr>
        <p:spPr>
          <a:xfrm>
            <a:off x="3590100" y="1766700"/>
            <a:ext cx="0" cy="381000"/>
          </a:xfrm>
          <a:prstGeom prst="straightConnector1">
            <a:avLst/>
          </a:prstGeom>
          <a:noFill/>
          <a:ln cap="flat" cmpd="sng" w="9525">
            <a:solidFill>
              <a:schemeClr val="accent4"/>
            </a:solidFill>
            <a:prstDash val="dot"/>
            <a:round/>
            <a:headEnd len="med" w="med" type="none"/>
            <a:tailEnd len="med" w="med" type="none"/>
          </a:ln>
        </p:spPr>
      </p:cxnSp>
      <p:cxnSp>
        <p:nvCxnSpPr>
          <p:cNvPr id="1094" name="Google Shape;1094;p44"/>
          <p:cNvCxnSpPr>
            <a:stCxn id="1083" idx="2"/>
            <a:endCxn id="1087" idx="0"/>
          </p:cNvCxnSpPr>
          <p:nvPr/>
        </p:nvCxnSpPr>
        <p:spPr>
          <a:xfrm>
            <a:off x="5554000" y="1766700"/>
            <a:ext cx="0" cy="381000"/>
          </a:xfrm>
          <a:prstGeom prst="straightConnector1">
            <a:avLst/>
          </a:prstGeom>
          <a:noFill/>
          <a:ln cap="flat" cmpd="sng" w="9525">
            <a:solidFill>
              <a:schemeClr val="accent4"/>
            </a:solidFill>
            <a:prstDash val="dot"/>
            <a:round/>
            <a:headEnd len="med" w="med" type="none"/>
            <a:tailEnd len="med" w="med" type="none"/>
          </a:ln>
        </p:spPr>
      </p:cxnSp>
      <p:cxnSp>
        <p:nvCxnSpPr>
          <p:cNvPr id="1095" name="Google Shape;1095;p44"/>
          <p:cNvCxnSpPr>
            <a:stCxn id="1084" idx="2"/>
            <a:endCxn id="1088" idx="0"/>
          </p:cNvCxnSpPr>
          <p:nvPr/>
        </p:nvCxnSpPr>
        <p:spPr>
          <a:xfrm>
            <a:off x="7517900" y="1766700"/>
            <a:ext cx="0" cy="381000"/>
          </a:xfrm>
          <a:prstGeom prst="straightConnector1">
            <a:avLst/>
          </a:prstGeom>
          <a:noFill/>
          <a:ln cap="flat" cmpd="sng" w="9525">
            <a:solidFill>
              <a:schemeClr val="accent4"/>
            </a:solidFill>
            <a:prstDash val="dot"/>
            <a:round/>
            <a:headEnd len="med" w="med" type="none"/>
            <a:tailEnd len="med" w="med" type="none"/>
          </a:ln>
        </p:spPr>
      </p:cxnSp>
      <p:sp>
        <p:nvSpPr>
          <p:cNvPr id="1096" name="Google Shape;1096;p44"/>
          <p:cNvSpPr/>
          <p:nvPr/>
        </p:nvSpPr>
        <p:spPr>
          <a:xfrm>
            <a:off x="1538000" y="319615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3501900" y="319615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4"/>
          <p:cNvSpPr/>
          <p:nvPr/>
        </p:nvSpPr>
        <p:spPr>
          <a:xfrm>
            <a:off x="5465800" y="319615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4"/>
          <p:cNvSpPr/>
          <p:nvPr/>
        </p:nvSpPr>
        <p:spPr>
          <a:xfrm>
            <a:off x="7429700" y="319615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txBox="1"/>
          <p:nvPr/>
        </p:nvSpPr>
        <p:spPr>
          <a:xfrm flipH="1">
            <a:off x="720000" y="3753550"/>
            <a:ext cx="18123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Breakthrough treatment</a:t>
            </a:r>
            <a:endParaRPr sz="1200">
              <a:solidFill>
                <a:schemeClr val="dk1"/>
              </a:solidFill>
              <a:latin typeface="Arimo"/>
              <a:ea typeface="Arimo"/>
              <a:cs typeface="Arimo"/>
              <a:sym typeface="Arimo"/>
            </a:endParaRPr>
          </a:p>
        </p:txBody>
      </p:sp>
      <p:sp>
        <p:nvSpPr>
          <p:cNvPr id="1101" name="Google Shape;1101;p44"/>
          <p:cNvSpPr txBox="1"/>
          <p:nvPr/>
        </p:nvSpPr>
        <p:spPr>
          <a:xfrm flipH="1">
            <a:off x="2683900" y="3753550"/>
            <a:ext cx="18123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Epidemic outbreak</a:t>
            </a:r>
            <a:endParaRPr sz="1200">
              <a:solidFill>
                <a:schemeClr val="dk1"/>
              </a:solidFill>
              <a:latin typeface="Arimo"/>
              <a:ea typeface="Arimo"/>
              <a:cs typeface="Arimo"/>
              <a:sym typeface="Arimo"/>
            </a:endParaRPr>
          </a:p>
        </p:txBody>
      </p:sp>
      <p:sp>
        <p:nvSpPr>
          <p:cNvPr id="1102" name="Google Shape;1102;p44"/>
          <p:cNvSpPr txBox="1"/>
          <p:nvPr/>
        </p:nvSpPr>
        <p:spPr>
          <a:xfrm flipH="1">
            <a:off x="4647800" y="3753550"/>
            <a:ext cx="18123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Current research</a:t>
            </a:r>
            <a:endParaRPr sz="1200">
              <a:solidFill>
                <a:schemeClr val="dk1"/>
              </a:solidFill>
              <a:latin typeface="Arimo"/>
              <a:ea typeface="Arimo"/>
              <a:cs typeface="Arimo"/>
              <a:sym typeface="Arimo"/>
            </a:endParaRPr>
          </a:p>
        </p:txBody>
      </p:sp>
      <p:sp>
        <p:nvSpPr>
          <p:cNvPr id="1103" name="Google Shape;1103;p44"/>
          <p:cNvSpPr txBox="1"/>
          <p:nvPr/>
        </p:nvSpPr>
        <p:spPr>
          <a:xfrm flipH="1">
            <a:off x="6611700" y="3753550"/>
            <a:ext cx="18123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Future directions</a:t>
            </a:r>
            <a:endParaRPr sz="1200">
              <a:solidFill>
                <a:schemeClr val="dk1"/>
              </a:solidFill>
              <a:latin typeface="Arimo"/>
              <a:ea typeface="Arimo"/>
              <a:cs typeface="Arimo"/>
              <a:sym typeface="Arimo"/>
            </a:endParaRPr>
          </a:p>
        </p:txBody>
      </p:sp>
      <p:cxnSp>
        <p:nvCxnSpPr>
          <p:cNvPr id="1104" name="Google Shape;1104;p44"/>
          <p:cNvCxnSpPr>
            <a:stCxn id="1096" idx="3"/>
            <a:endCxn id="1097" idx="1"/>
          </p:cNvCxnSpPr>
          <p:nvPr/>
        </p:nvCxnSpPr>
        <p:spPr>
          <a:xfrm>
            <a:off x="1714400" y="3284350"/>
            <a:ext cx="1787400" cy="0"/>
          </a:xfrm>
          <a:prstGeom prst="straightConnector1">
            <a:avLst/>
          </a:prstGeom>
          <a:noFill/>
          <a:ln cap="flat" cmpd="sng" w="9525">
            <a:solidFill>
              <a:schemeClr val="accent4"/>
            </a:solidFill>
            <a:prstDash val="solid"/>
            <a:round/>
            <a:headEnd len="med" w="med" type="none"/>
            <a:tailEnd len="med" w="med" type="none"/>
          </a:ln>
        </p:spPr>
      </p:cxnSp>
      <p:cxnSp>
        <p:nvCxnSpPr>
          <p:cNvPr id="1105" name="Google Shape;1105;p44"/>
          <p:cNvCxnSpPr>
            <a:stCxn id="1097" idx="3"/>
            <a:endCxn id="1098" idx="1"/>
          </p:cNvCxnSpPr>
          <p:nvPr/>
        </p:nvCxnSpPr>
        <p:spPr>
          <a:xfrm>
            <a:off x="3678300" y="3284350"/>
            <a:ext cx="1787400" cy="0"/>
          </a:xfrm>
          <a:prstGeom prst="straightConnector1">
            <a:avLst/>
          </a:prstGeom>
          <a:noFill/>
          <a:ln cap="flat" cmpd="sng" w="9525">
            <a:solidFill>
              <a:schemeClr val="accent4"/>
            </a:solidFill>
            <a:prstDash val="solid"/>
            <a:round/>
            <a:headEnd len="med" w="med" type="none"/>
            <a:tailEnd len="med" w="med" type="none"/>
          </a:ln>
        </p:spPr>
      </p:cxnSp>
      <p:cxnSp>
        <p:nvCxnSpPr>
          <p:cNvPr id="1106" name="Google Shape;1106;p44"/>
          <p:cNvCxnSpPr>
            <a:stCxn id="1098" idx="3"/>
            <a:endCxn id="1099" idx="1"/>
          </p:cNvCxnSpPr>
          <p:nvPr/>
        </p:nvCxnSpPr>
        <p:spPr>
          <a:xfrm>
            <a:off x="5642200" y="3284350"/>
            <a:ext cx="1787400" cy="0"/>
          </a:xfrm>
          <a:prstGeom prst="straightConnector1">
            <a:avLst/>
          </a:prstGeom>
          <a:noFill/>
          <a:ln cap="flat" cmpd="sng" w="9525">
            <a:solidFill>
              <a:schemeClr val="accent4"/>
            </a:solidFill>
            <a:prstDash val="solid"/>
            <a:round/>
            <a:headEnd len="med" w="med" type="none"/>
            <a:tailEnd len="med" w="med" type="none"/>
          </a:ln>
        </p:spPr>
      </p:cxnSp>
      <p:cxnSp>
        <p:nvCxnSpPr>
          <p:cNvPr id="1107" name="Google Shape;1107;p44"/>
          <p:cNvCxnSpPr>
            <a:stCxn id="1096" idx="2"/>
            <a:endCxn id="1100" idx="0"/>
          </p:cNvCxnSpPr>
          <p:nvPr/>
        </p:nvCxnSpPr>
        <p:spPr>
          <a:xfrm>
            <a:off x="1626200" y="3372550"/>
            <a:ext cx="0" cy="381000"/>
          </a:xfrm>
          <a:prstGeom prst="straightConnector1">
            <a:avLst/>
          </a:prstGeom>
          <a:noFill/>
          <a:ln cap="flat" cmpd="sng" w="9525">
            <a:solidFill>
              <a:schemeClr val="accent4"/>
            </a:solidFill>
            <a:prstDash val="dot"/>
            <a:round/>
            <a:headEnd len="med" w="med" type="none"/>
            <a:tailEnd len="med" w="med" type="none"/>
          </a:ln>
        </p:spPr>
      </p:cxnSp>
      <p:cxnSp>
        <p:nvCxnSpPr>
          <p:cNvPr id="1108" name="Google Shape;1108;p44"/>
          <p:cNvCxnSpPr>
            <a:stCxn id="1097" idx="2"/>
            <a:endCxn id="1101" idx="0"/>
          </p:cNvCxnSpPr>
          <p:nvPr/>
        </p:nvCxnSpPr>
        <p:spPr>
          <a:xfrm>
            <a:off x="3590100" y="3372550"/>
            <a:ext cx="0" cy="381000"/>
          </a:xfrm>
          <a:prstGeom prst="straightConnector1">
            <a:avLst/>
          </a:prstGeom>
          <a:noFill/>
          <a:ln cap="flat" cmpd="sng" w="9525">
            <a:solidFill>
              <a:schemeClr val="accent4"/>
            </a:solidFill>
            <a:prstDash val="dot"/>
            <a:round/>
            <a:headEnd len="med" w="med" type="none"/>
            <a:tailEnd len="med" w="med" type="none"/>
          </a:ln>
        </p:spPr>
      </p:cxnSp>
      <p:cxnSp>
        <p:nvCxnSpPr>
          <p:cNvPr id="1109" name="Google Shape;1109;p44"/>
          <p:cNvCxnSpPr>
            <a:stCxn id="1098" idx="2"/>
            <a:endCxn id="1102" idx="0"/>
          </p:cNvCxnSpPr>
          <p:nvPr/>
        </p:nvCxnSpPr>
        <p:spPr>
          <a:xfrm>
            <a:off x="5554000" y="3372550"/>
            <a:ext cx="0" cy="381000"/>
          </a:xfrm>
          <a:prstGeom prst="straightConnector1">
            <a:avLst/>
          </a:prstGeom>
          <a:noFill/>
          <a:ln cap="flat" cmpd="sng" w="9525">
            <a:solidFill>
              <a:schemeClr val="accent4"/>
            </a:solidFill>
            <a:prstDash val="dot"/>
            <a:round/>
            <a:headEnd len="med" w="med" type="none"/>
            <a:tailEnd len="med" w="med" type="none"/>
          </a:ln>
        </p:spPr>
      </p:cxnSp>
      <p:cxnSp>
        <p:nvCxnSpPr>
          <p:cNvPr id="1110" name="Google Shape;1110;p44"/>
          <p:cNvCxnSpPr>
            <a:stCxn id="1099" idx="2"/>
            <a:endCxn id="1103" idx="0"/>
          </p:cNvCxnSpPr>
          <p:nvPr/>
        </p:nvCxnSpPr>
        <p:spPr>
          <a:xfrm>
            <a:off x="7517900" y="3372550"/>
            <a:ext cx="0" cy="381000"/>
          </a:xfrm>
          <a:prstGeom prst="straightConnector1">
            <a:avLst/>
          </a:prstGeom>
          <a:noFill/>
          <a:ln cap="flat" cmpd="sng" w="9525">
            <a:solidFill>
              <a:schemeClr val="accent4"/>
            </a:solidFill>
            <a:prstDash val="dot"/>
            <a:round/>
            <a:headEnd len="med" w="med" type="none"/>
            <a:tailEnd len="med" w="med" type="none"/>
          </a:ln>
        </p:spPr>
      </p:cxnSp>
      <p:cxnSp>
        <p:nvCxnSpPr>
          <p:cNvPr id="1111" name="Google Shape;1111;p44"/>
          <p:cNvCxnSpPr>
            <a:stCxn id="1084" idx="3"/>
          </p:cNvCxnSpPr>
          <p:nvPr/>
        </p:nvCxnSpPr>
        <p:spPr>
          <a:xfrm>
            <a:off x="7606100" y="1678500"/>
            <a:ext cx="1620900" cy="0"/>
          </a:xfrm>
          <a:prstGeom prst="straightConnector1">
            <a:avLst/>
          </a:prstGeom>
          <a:noFill/>
          <a:ln cap="flat" cmpd="sng" w="9525">
            <a:solidFill>
              <a:schemeClr val="accent4"/>
            </a:solidFill>
            <a:prstDash val="solid"/>
            <a:round/>
            <a:headEnd len="med" w="med" type="none"/>
            <a:tailEnd len="med" w="med" type="none"/>
          </a:ln>
        </p:spPr>
      </p:cxnSp>
      <p:cxnSp>
        <p:nvCxnSpPr>
          <p:cNvPr id="1112" name="Google Shape;1112;p44"/>
          <p:cNvCxnSpPr>
            <a:stCxn id="1096" idx="1"/>
          </p:cNvCxnSpPr>
          <p:nvPr/>
        </p:nvCxnSpPr>
        <p:spPr>
          <a:xfrm rot="10800000">
            <a:off x="-101200" y="3284350"/>
            <a:ext cx="1639200" cy="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Diagnosis and treatment flowchart</a:t>
            </a:r>
            <a:endParaRPr/>
          </a:p>
        </p:txBody>
      </p:sp>
      <p:sp>
        <p:nvSpPr>
          <p:cNvPr id="1118" name="Google Shape;1118;p45"/>
          <p:cNvSpPr/>
          <p:nvPr/>
        </p:nvSpPr>
        <p:spPr>
          <a:xfrm>
            <a:off x="720000" y="1247700"/>
            <a:ext cx="1829400" cy="351900"/>
          </a:xfrm>
          <a:prstGeom prst="rect">
            <a:avLst/>
          </a:prstGeom>
          <a:solidFill>
            <a:srgbClr val="DE6A75">
              <a:alpha val="4177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Arimo"/>
                <a:ea typeface="Arimo"/>
                <a:cs typeface="Arimo"/>
                <a:sym typeface="Arimo"/>
              </a:rPr>
              <a:t>Start</a:t>
            </a:r>
            <a:endParaRPr b="1" sz="1800">
              <a:solidFill>
                <a:schemeClr val="dk1"/>
              </a:solidFill>
              <a:latin typeface="Arimo"/>
              <a:ea typeface="Arimo"/>
              <a:cs typeface="Arimo"/>
              <a:sym typeface="Arimo"/>
            </a:endParaRPr>
          </a:p>
        </p:txBody>
      </p:sp>
      <p:sp>
        <p:nvSpPr>
          <p:cNvPr id="1119" name="Google Shape;1119;p45"/>
          <p:cNvSpPr/>
          <p:nvPr/>
        </p:nvSpPr>
        <p:spPr>
          <a:xfrm>
            <a:off x="2678177" y="1923975"/>
            <a:ext cx="1829400" cy="517800"/>
          </a:xfrm>
          <a:prstGeom prst="rect">
            <a:avLst/>
          </a:prstGeom>
          <a:solidFill>
            <a:srgbClr val="DE6A75">
              <a:alpha val="4177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rimo"/>
                <a:ea typeface="Arimo"/>
                <a:cs typeface="Arimo"/>
                <a:sym typeface="Arimo"/>
              </a:rPr>
              <a:t>Diagnostic test</a:t>
            </a:r>
            <a:endParaRPr b="1" sz="1200">
              <a:solidFill>
                <a:schemeClr val="dk1"/>
              </a:solidFill>
              <a:latin typeface="Arimo"/>
              <a:ea typeface="Arimo"/>
              <a:cs typeface="Arimo"/>
              <a:sym typeface="Arimo"/>
            </a:endParaRPr>
          </a:p>
        </p:txBody>
      </p:sp>
      <p:sp>
        <p:nvSpPr>
          <p:cNvPr id="1120" name="Google Shape;1120;p45"/>
          <p:cNvSpPr/>
          <p:nvPr/>
        </p:nvSpPr>
        <p:spPr>
          <a:xfrm>
            <a:off x="720000" y="1923975"/>
            <a:ext cx="1829400" cy="517800"/>
          </a:xfrm>
          <a:prstGeom prst="rect">
            <a:avLst/>
          </a:prstGeom>
          <a:solidFill>
            <a:srgbClr val="DE6A75">
              <a:alpha val="4177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rimo"/>
                <a:ea typeface="Arimo"/>
                <a:cs typeface="Arimo"/>
                <a:sym typeface="Arimo"/>
              </a:rPr>
              <a:t>Patient symptoms</a:t>
            </a:r>
            <a:endParaRPr b="1" sz="1200">
              <a:solidFill>
                <a:schemeClr val="dk1"/>
              </a:solidFill>
              <a:latin typeface="Arimo"/>
              <a:ea typeface="Arimo"/>
              <a:cs typeface="Arimo"/>
              <a:sym typeface="Arimo"/>
            </a:endParaRPr>
          </a:p>
        </p:txBody>
      </p:sp>
      <p:sp>
        <p:nvSpPr>
          <p:cNvPr id="1121" name="Google Shape;1121;p45"/>
          <p:cNvSpPr/>
          <p:nvPr/>
        </p:nvSpPr>
        <p:spPr>
          <a:xfrm>
            <a:off x="4636355" y="1923975"/>
            <a:ext cx="1829400" cy="517800"/>
          </a:xfrm>
          <a:prstGeom prst="rect">
            <a:avLst/>
          </a:prstGeom>
          <a:solidFill>
            <a:srgbClr val="DE6A75">
              <a:alpha val="4177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rimo"/>
                <a:ea typeface="Arimo"/>
                <a:cs typeface="Arimo"/>
                <a:sym typeface="Arimo"/>
              </a:rPr>
              <a:t>Diagnosis confirmed</a:t>
            </a:r>
            <a:endParaRPr b="1" sz="1200">
              <a:solidFill>
                <a:schemeClr val="dk1"/>
              </a:solidFill>
              <a:latin typeface="Arimo"/>
              <a:ea typeface="Arimo"/>
              <a:cs typeface="Arimo"/>
              <a:sym typeface="Arimo"/>
            </a:endParaRPr>
          </a:p>
        </p:txBody>
      </p:sp>
      <p:sp>
        <p:nvSpPr>
          <p:cNvPr id="1122" name="Google Shape;1122;p45"/>
          <p:cNvSpPr/>
          <p:nvPr/>
        </p:nvSpPr>
        <p:spPr>
          <a:xfrm>
            <a:off x="720000" y="2567750"/>
            <a:ext cx="1829400" cy="1421100"/>
          </a:xfrm>
          <a:prstGeom prst="rect">
            <a:avLst/>
          </a:prstGeom>
          <a:solidFill>
            <a:schemeClr val="accent5"/>
          </a:solid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rimo"/>
                <a:ea typeface="Arimo"/>
                <a:cs typeface="Arimo"/>
                <a:sym typeface="Arimo"/>
              </a:rPr>
              <a:t>List the symptoms that the patient is experiencing: </a:t>
            </a:r>
            <a:endParaRPr sz="1000">
              <a:solidFill>
                <a:schemeClr val="dk1"/>
              </a:solidFill>
              <a:latin typeface="Arimo"/>
              <a:ea typeface="Arimo"/>
              <a:cs typeface="Arimo"/>
              <a:sym typeface="Arimo"/>
            </a:endParaRPr>
          </a:p>
          <a:p>
            <a:pPr indent="-234950" lvl="0" marL="285750" rtl="0" algn="l">
              <a:spcBef>
                <a:spcPts val="0"/>
              </a:spcBef>
              <a:spcAft>
                <a:spcPts val="0"/>
              </a:spcAft>
              <a:buClr>
                <a:schemeClr val="lt2"/>
              </a:buClr>
              <a:buSzPts val="1000"/>
              <a:buFont typeface="Arimo"/>
              <a:buAutoNum type="alphaUcPeriod"/>
            </a:pPr>
            <a:r>
              <a:rPr lang="en" sz="1000">
                <a:solidFill>
                  <a:schemeClr val="dk1"/>
                </a:solidFill>
                <a:latin typeface="Arimo"/>
                <a:ea typeface="Arimo"/>
                <a:cs typeface="Arimo"/>
                <a:sym typeface="Arimo"/>
              </a:rPr>
              <a:t>Write the symptoms of the patient</a:t>
            </a:r>
            <a:endParaRPr sz="1000">
              <a:solidFill>
                <a:schemeClr val="dk1"/>
              </a:solidFill>
              <a:latin typeface="Arimo"/>
              <a:ea typeface="Arimo"/>
              <a:cs typeface="Arimo"/>
              <a:sym typeface="Arimo"/>
            </a:endParaRPr>
          </a:p>
          <a:p>
            <a:pPr indent="-234950" lvl="0" marL="285750" rtl="0" algn="l">
              <a:spcBef>
                <a:spcPts val="0"/>
              </a:spcBef>
              <a:spcAft>
                <a:spcPts val="0"/>
              </a:spcAft>
              <a:buClr>
                <a:schemeClr val="lt2"/>
              </a:buClr>
              <a:buSzPts val="1000"/>
              <a:buFont typeface="Arimo"/>
              <a:buAutoNum type="alphaUcPeriod"/>
            </a:pPr>
            <a:r>
              <a:rPr lang="en" sz="1000">
                <a:solidFill>
                  <a:schemeClr val="dk1"/>
                </a:solidFill>
                <a:latin typeface="Arimo"/>
                <a:ea typeface="Arimo"/>
                <a:cs typeface="Arimo"/>
                <a:sym typeface="Arimo"/>
              </a:rPr>
              <a:t>Write the symptoms of the patient</a:t>
            </a:r>
            <a:endParaRPr sz="1000">
              <a:solidFill>
                <a:schemeClr val="dk1"/>
              </a:solidFill>
              <a:latin typeface="Arimo"/>
              <a:ea typeface="Arimo"/>
              <a:cs typeface="Arimo"/>
              <a:sym typeface="Arimo"/>
            </a:endParaRPr>
          </a:p>
          <a:p>
            <a:pPr indent="-234950" lvl="0" marL="285750" rtl="0" algn="l">
              <a:spcBef>
                <a:spcPts val="0"/>
              </a:spcBef>
              <a:spcAft>
                <a:spcPts val="0"/>
              </a:spcAft>
              <a:buClr>
                <a:schemeClr val="lt2"/>
              </a:buClr>
              <a:buSzPts val="1000"/>
              <a:buFont typeface="Arimo"/>
              <a:buAutoNum type="alphaUcPeriod"/>
            </a:pPr>
            <a:r>
              <a:rPr lang="en" sz="1000">
                <a:solidFill>
                  <a:schemeClr val="dk1"/>
                </a:solidFill>
                <a:latin typeface="Arimo"/>
                <a:ea typeface="Arimo"/>
                <a:cs typeface="Arimo"/>
                <a:sym typeface="Arimo"/>
              </a:rPr>
              <a:t>Write the symptoms of the patient</a:t>
            </a:r>
            <a:endParaRPr sz="1000">
              <a:solidFill>
                <a:schemeClr val="dk1"/>
              </a:solidFill>
              <a:latin typeface="Arimo"/>
              <a:ea typeface="Arimo"/>
              <a:cs typeface="Arimo"/>
              <a:sym typeface="Arimo"/>
            </a:endParaRPr>
          </a:p>
        </p:txBody>
      </p:sp>
      <p:cxnSp>
        <p:nvCxnSpPr>
          <p:cNvPr id="1123" name="Google Shape;1123;p45"/>
          <p:cNvCxnSpPr>
            <a:stCxn id="1118" idx="2"/>
            <a:endCxn id="1120" idx="0"/>
          </p:cNvCxnSpPr>
          <p:nvPr/>
        </p:nvCxnSpPr>
        <p:spPr>
          <a:xfrm flipH="1" rot="-5400000">
            <a:off x="1472850" y="1761450"/>
            <a:ext cx="324300" cy="600"/>
          </a:xfrm>
          <a:prstGeom prst="bentConnector3">
            <a:avLst>
              <a:gd fmla="val 50012" name="adj1"/>
            </a:avLst>
          </a:prstGeom>
          <a:noFill/>
          <a:ln cap="flat" cmpd="sng" w="9525">
            <a:solidFill>
              <a:schemeClr val="accent4"/>
            </a:solidFill>
            <a:prstDash val="dot"/>
            <a:round/>
            <a:headEnd len="med" w="med" type="none"/>
            <a:tailEnd len="med" w="med" type="none"/>
          </a:ln>
        </p:spPr>
      </p:cxnSp>
      <p:cxnSp>
        <p:nvCxnSpPr>
          <p:cNvPr id="1124" name="Google Shape;1124;p45"/>
          <p:cNvCxnSpPr>
            <a:stCxn id="1120" idx="2"/>
            <a:endCxn id="1122" idx="0"/>
          </p:cNvCxnSpPr>
          <p:nvPr/>
        </p:nvCxnSpPr>
        <p:spPr>
          <a:xfrm flipH="1" rot="-5400000">
            <a:off x="1572000" y="2504475"/>
            <a:ext cx="126000" cy="600"/>
          </a:xfrm>
          <a:prstGeom prst="bentConnector3">
            <a:avLst>
              <a:gd fmla="val 49990" name="adj1"/>
            </a:avLst>
          </a:prstGeom>
          <a:noFill/>
          <a:ln cap="flat" cmpd="sng" w="9525">
            <a:solidFill>
              <a:schemeClr val="accent4"/>
            </a:solidFill>
            <a:prstDash val="dot"/>
            <a:round/>
            <a:headEnd len="med" w="med" type="none"/>
            <a:tailEnd len="med" w="med" type="none"/>
          </a:ln>
        </p:spPr>
      </p:cxnSp>
      <p:cxnSp>
        <p:nvCxnSpPr>
          <p:cNvPr id="1125" name="Google Shape;1125;p45"/>
          <p:cNvCxnSpPr>
            <a:stCxn id="1119" idx="2"/>
            <a:endCxn id="1126" idx="0"/>
          </p:cNvCxnSpPr>
          <p:nvPr/>
        </p:nvCxnSpPr>
        <p:spPr>
          <a:xfrm flipH="1" rot="-5400000">
            <a:off x="3530177" y="2504475"/>
            <a:ext cx="126000" cy="600"/>
          </a:xfrm>
          <a:prstGeom prst="bentConnector3">
            <a:avLst>
              <a:gd fmla="val 49990" name="adj1"/>
            </a:avLst>
          </a:prstGeom>
          <a:noFill/>
          <a:ln cap="flat" cmpd="sng" w="9525">
            <a:solidFill>
              <a:schemeClr val="accent4"/>
            </a:solidFill>
            <a:prstDash val="dot"/>
            <a:round/>
            <a:headEnd len="med" w="med" type="none"/>
            <a:tailEnd len="med" w="med" type="none"/>
          </a:ln>
        </p:spPr>
      </p:cxnSp>
      <p:sp>
        <p:nvSpPr>
          <p:cNvPr id="1126" name="Google Shape;1126;p45"/>
          <p:cNvSpPr/>
          <p:nvPr/>
        </p:nvSpPr>
        <p:spPr>
          <a:xfrm>
            <a:off x="2678177" y="2567750"/>
            <a:ext cx="1829400" cy="1421100"/>
          </a:xfrm>
          <a:prstGeom prst="rect">
            <a:avLst/>
          </a:prstGeom>
          <a:solidFill>
            <a:schemeClr val="accent5"/>
          </a:solid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rimo"/>
                <a:ea typeface="Arimo"/>
                <a:cs typeface="Arimo"/>
                <a:sym typeface="Arimo"/>
              </a:rPr>
              <a:t>List the diagnostic tests that were performed: </a:t>
            </a:r>
            <a:endParaRPr sz="1000">
              <a:solidFill>
                <a:schemeClr val="dk1"/>
              </a:solidFill>
              <a:latin typeface="Arimo"/>
              <a:ea typeface="Arimo"/>
              <a:cs typeface="Arimo"/>
              <a:sym typeface="Arimo"/>
            </a:endParaRPr>
          </a:p>
          <a:p>
            <a:pPr indent="-234950" lvl="0" marL="285750" rtl="0" algn="l">
              <a:spcBef>
                <a:spcPts val="0"/>
              </a:spcBef>
              <a:spcAft>
                <a:spcPts val="0"/>
              </a:spcAft>
              <a:buClr>
                <a:schemeClr val="lt2"/>
              </a:buClr>
              <a:buSzPts val="1000"/>
              <a:buFont typeface="Arimo"/>
              <a:buAutoNum type="alphaUcPeriod"/>
            </a:pPr>
            <a:r>
              <a:rPr lang="en" sz="1000">
                <a:solidFill>
                  <a:schemeClr val="dk1"/>
                </a:solidFill>
                <a:latin typeface="Arimo"/>
                <a:ea typeface="Arimo"/>
                <a:cs typeface="Arimo"/>
                <a:sym typeface="Arimo"/>
              </a:rPr>
              <a:t>Write </a:t>
            </a:r>
            <a:r>
              <a:rPr lang="en" sz="1000">
                <a:solidFill>
                  <a:schemeClr val="dk1"/>
                </a:solidFill>
                <a:latin typeface="Arimo"/>
                <a:ea typeface="Arimo"/>
                <a:cs typeface="Arimo"/>
                <a:sym typeface="Arimo"/>
              </a:rPr>
              <a:t>the diagnostic test performed</a:t>
            </a:r>
            <a:endParaRPr sz="1000">
              <a:solidFill>
                <a:schemeClr val="dk1"/>
              </a:solidFill>
              <a:latin typeface="Arimo"/>
              <a:ea typeface="Arimo"/>
              <a:cs typeface="Arimo"/>
              <a:sym typeface="Arimo"/>
            </a:endParaRPr>
          </a:p>
          <a:p>
            <a:pPr indent="-234950" lvl="0" marL="285750" rtl="0" algn="l">
              <a:spcBef>
                <a:spcPts val="0"/>
              </a:spcBef>
              <a:spcAft>
                <a:spcPts val="0"/>
              </a:spcAft>
              <a:buClr>
                <a:schemeClr val="lt2"/>
              </a:buClr>
              <a:buSzPts val="1000"/>
              <a:buFont typeface="Arimo"/>
              <a:buAutoNum type="alphaUcPeriod"/>
            </a:pPr>
            <a:r>
              <a:rPr lang="en" sz="1000">
                <a:solidFill>
                  <a:schemeClr val="dk1"/>
                </a:solidFill>
                <a:latin typeface="Arimo"/>
                <a:ea typeface="Arimo"/>
                <a:cs typeface="Arimo"/>
                <a:sym typeface="Arimo"/>
              </a:rPr>
              <a:t>Write </a:t>
            </a:r>
            <a:r>
              <a:rPr lang="en" sz="1000">
                <a:solidFill>
                  <a:schemeClr val="dk1"/>
                </a:solidFill>
                <a:latin typeface="Arimo"/>
                <a:ea typeface="Arimo"/>
                <a:cs typeface="Arimo"/>
                <a:sym typeface="Arimo"/>
              </a:rPr>
              <a:t>the diagnostic test performed</a:t>
            </a:r>
            <a:endParaRPr sz="1000">
              <a:solidFill>
                <a:schemeClr val="dk1"/>
              </a:solidFill>
              <a:latin typeface="Arimo"/>
              <a:ea typeface="Arimo"/>
              <a:cs typeface="Arimo"/>
              <a:sym typeface="Arimo"/>
            </a:endParaRPr>
          </a:p>
          <a:p>
            <a:pPr indent="-234950" lvl="0" marL="285750" rtl="0" algn="l">
              <a:spcBef>
                <a:spcPts val="0"/>
              </a:spcBef>
              <a:spcAft>
                <a:spcPts val="0"/>
              </a:spcAft>
              <a:buClr>
                <a:schemeClr val="lt2"/>
              </a:buClr>
              <a:buSzPts val="1000"/>
              <a:buFont typeface="Arimo"/>
              <a:buAutoNum type="alphaUcPeriod"/>
            </a:pPr>
            <a:r>
              <a:rPr lang="en" sz="1000">
                <a:solidFill>
                  <a:schemeClr val="dk1"/>
                </a:solidFill>
                <a:latin typeface="Arimo"/>
                <a:ea typeface="Arimo"/>
                <a:cs typeface="Arimo"/>
                <a:sym typeface="Arimo"/>
              </a:rPr>
              <a:t>Write </a:t>
            </a:r>
            <a:r>
              <a:rPr lang="en" sz="1000">
                <a:solidFill>
                  <a:schemeClr val="dk1"/>
                </a:solidFill>
                <a:latin typeface="Arimo"/>
                <a:ea typeface="Arimo"/>
                <a:cs typeface="Arimo"/>
                <a:sym typeface="Arimo"/>
              </a:rPr>
              <a:t>the diagnostic test performed</a:t>
            </a:r>
            <a:endParaRPr sz="1000">
              <a:solidFill>
                <a:schemeClr val="dk1"/>
              </a:solidFill>
              <a:latin typeface="Arimo"/>
              <a:ea typeface="Arimo"/>
              <a:cs typeface="Arimo"/>
              <a:sym typeface="Arimo"/>
            </a:endParaRPr>
          </a:p>
        </p:txBody>
      </p:sp>
      <p:sp>
        <p:nvSpPr>
          <p:cNvPr id="1127" name="Google Shape;1127;p45"/>
          <p:cNvSpPr/>
          <p:nvPr/>
        </p:nvSpPr>
        <p:spPr>
          <a:xfrm>
            <a:off x="6594532" y="1923975"/>
            <a:ext cx="1829400" cy="517800"/>
          </a:xfrm>
          <a:prstGeom prst="rect">
            <a:avLst/>
          </a:prstGeom>
          <a:solidFill>
            <a:srgbClr val="DE6A75">
              <a:alpha val="4177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rimo"/>
                <a:ea typeface="Arimo"/>
                <a:cs typeface="Arimo"/>
                <a:sym typeface="Arimo"/>
              </a:rPr>
              <a:t>Prescribe treatment</a:t>
            </a:r>
            <a:endParaRPr b="1" sz="1200">
              <a:solidFill>
                <a:schemeClr val="dk1"/>
              </a:solidFill>
              <a:latin typeface="Arimo"/>
              <a:ea typeface="Arimo"/>
              <a:cs typeface="Arimo"/>
              <a:sym typeface="Arimo"/>
            </a:endParaRPr>
          </a:p>
        </p:txBody>
      </p:sp>
      <p:cxnSp>
        <p:nvCxnSpPr>
          <p:cNvPr id="1128" name="Google Shape;1128;p45"/>
          <p:cNvCxnSpPr>
            <a:stCxn id="1127" idx="2"/>
            <a:endCxn id="1129" idx="0"/>
          </p:cNvCxnSpPr>
          <p:nvPr/>
        </p:nvCxnSpPr>
        <p:spPr>
          <a:xfrm flipH="1" rot="-5400000">
            <a:off x="7446532" y="2504475"/>
            <a:ext cx="126000" cy="600"/>
          </a:xfrm>
          <a:prstGeom prst="bentConnector3">
            <a:avLst>
              <a:gd fmla="val 49990" name="adj1"/>
            </a:avLst>
          </a:prstGeom>
          <a:noFill/>
          <a:ln cap="flat" cmpd="sng" w="9525">
            <a:solidFill>
              <a:schemeClr val="accent4"/>
            </a:solidFill>
            <a:prstDash val="dot"/>
            <a:round/>
            <a:headEnd len="med" w="med" type="none"/>
            <a:tailEnd len="med" w="med" type="none"/>
          </a:ln>
        </p:spPr>
      </p:cxnSp>
      <p:sp>
        <p:nvSpPr>
          <p:cNvPr id="1129" name="Google Shape;1129;p45"/>
          <p:cNvSpPr/>
          <p:nvPr/>
        </p:nvSpPr>
        <p:spPr>
          <a:xfrm>
            <a:off x="6594532" y="2567750"/>
            <a:ext cx="1829400" cy="1421100"/>
          </a:xfrm>
          <a:prstGeom prst="rect">
            <a:avLst/>
          </a:prstGeom>
          <a:solidFill>
            <a:schemeClr val="accent5"/>
          </a:solid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rimo"/>
                <a:ea typeface="Arimo"/>
                <a:cs typeface="Arimo"/>
                <a:sym typeface="Arimo"/>
              </a:rPr>
              <a:t>List the recommended treatment options</a:t>
            </a:r>
            <a:endParaRPr sz="1000">
              <a:solidFill>
                <a:schemeClr val="dk1"/>
              </a:solidFill>
              <a:latin typeface="Arimo"/>
              <a:ea typeface="Arimo"/>
              <a:cs typeface="Arimo"/>
              <a:sym typeface="Arimo"/>
            </a:endParaRPr>
          </a:p>
          <a:p>
            <a:pPr indent="-234950" lvl="0" marL="285750" rtl="0" algn="l">
              <a:spcBef>
                <a:spcPts val="0"/>
              </a:spcBef>
              <a:spcAft>
                <a:spcPts val="0"/>
              </a:spcAft>
              <a:buClr>
                <a:schemeClr val="lt2"/>
              </a:buClr>
              <a:buSzPts val="1000"/>
              <a:buFont typeface="Arimo"/>
              <a:buAutoNum type="alphaUcPeriod"/>
            </a:pPr>
            <a:r>
              <a:rPr lang="en" sz="1000">
                <a:solidFill>
                  <a:schemeClr val="dk1"/>
                </a:solidFill>
                <a:latin typeface="Arimo"/>
                <a:ea typeface="Arimo"/>
                <a:cs typeface="Arimo"/>
                <a:sym typeface="Arimo"/>
              </a:rPr>
              <a:t>Write the</a:t>
            </a:r>
            <a:endParaRPr sz="1000">
              <a:solidFill>
                <a:schemeClr val="dk1"/>
              </a:solidFill>
              <a:latin typeface="Arimo"/>
              <a:ea typeface="Arimo"/>
              <a:cs typeface="Arimo"/>
              <a:sym typeface="Arimo"/>
            </a:endParaRPr>
          </a:p>
          <a:p>
            <a:pPr indent="0" lvl="0" marL="285750" rtl="0" algn="l">
              <a:spcBef>
                <a:spcPts val="0"/>
              </a:spcBef>
              <a:spcAft>
                <a:spcPts val="0"/>
              </a:spcAft>
              <a:buNone/>
            </a:pPr>
            <a:r>
              <a:rPr lang="en" sz="1000">
                <a:solidFill>
                  <a:schemeClr val="dk1"/>
                </a:solidFill>
                <a:latin typeface="Arimo"/>
                <a:ea typeface="Arimo"/>
                <a:cs typeface="Arimo"/>
                <a:sym typeface="Arimo"/>
              </a:rPr>
              <a:t>treatment options</a:t>
            </a:r>
            <a:endParaRPr sz="1000">
              <a:solidFill>
                <a:schemeClr val="dk1"/>
              </a:solidFill>
              <a:latin typeface="Arimo"/>
              <a:ea typeface="Arimo"/>
              <a:cs typeface="Arimo"/>
              <a:sym typeface="Arimo"/>
            </a:endParaRPr>
          </a:p>
          <a:p>
            <a:pPr indent="-234950" lvl="0" marL="285750" rtl="0" algn="l">
              <a:spcBef>
                <a:spcPts val="0"/>
              </a:spcBef>
              <a:spcAft>
                <a:spcPts val="0"/>
              </a:spcAft>
              <a:buClr>
                <a:schemeClr val="lt2"/>
              </a:buClr>
              <a:buSzPts val="1000"/>
              <a:buFont typeface="Arimo"/>
              <a:buAutoNum type="alphaUcPeriod"/>
            </a:pPr>
            <a:r>
              <a:rPr lang="en" sz="1000">
                <a:solidFill>
                  <a:schemeClr val="dk1"/>
                </a:solidFill>
                <a:latin typeface="Arimo"/>
                <a:ea typeface="Arimo"/>
                <a:cs typeface="Arimo"/>
                <a:sym typeface="Arimo"/>
              </a:rPr>
              <a:t>Write the</a:t>
            </a:r>
            <a:endParaRPr sz="1000">
              <a:solidFill>
                <a:schemeClr val="dk1"/>
              </a:solidFill>
              <a:latin typeface="Arimo"/>
              <a:ea typeface="Arimo"/>
              <a:cs typeface="Arimo"/>
              <a:sym typeface="Arimo"/>
            </a:endParaRPr>
          </a:p>
          <a:p>
            <a:pPr indent="0" lvl="0" marL="285750" rtl="0" algn="l">
              <a:spcBef>
                <a:spcPts val="0"/>
              </a:spcBef>
              <a:spcAft>
                <a:spcPts val="0"/>
              </a:spcAft>
              <a:buNone/>
            </a:pPr>
            <a:r>
              <a:rPr lang="en" sz="1000">
                <a:solidFill>
                  <a:schemeClr val="dk1"/>
                </a:solidFill>
                <a:latin typeface="Arimo"/>
                <a:ea typeface="Arimo"/>
                <a:cs typeface="Arimo"/>
                <a:sym typeface="Arimo"/>
              </a:rPr>
              <a:t>treatment options</a:t>
            </a:r>
            <a:endParaRPr sz="1000">
              <a:solidFill>
                <a:schemeClr val="dk1"/>
              </a:solidFill>
              <a:latin typeface="Arimo"/>
              <a:ea typeface="Arimo"/>
              <a:cs typeface="Arimo"/>
              <a:sym typeface="Arimo"/>
            </a:endParaRPr>
          </a:p>
          <a:p>
            <a:pPr indent="-234950" lvl="0" marL="285750" rtl="0" algn="l">
              <a:spcBef>
                <a:spcPts val="0"/>
              </a:spcBef>
              <a:spcAft>
                <a:spcPts val="0"/>
              </a:spcAft>
              <a:buClr>
                <a:schemeClr val="lt2"/>
              </a:buClr>
              <a:buSzPts val="1000"/>
              <a:buFont typeface="Arimo"/>
              <a:buAutoNum type="alphaUcPeriod"/>
            </a:pPr>
            <a:r>
              <a:rPr lang="en" sz="1000">
                <a:solidFill>
                  <a:schemeClr val="dk1"/>
                </a:solidFill>
                <a:latin typeface="Arimo"/>
                <a:ea typeface="Arimo"/>
                <a:cs typeface="Arimo"/>
                <a:sym typeface="Arimo"/>
              </a:rPr>
              <a:t>Write the</a:t>
            </a:r>
            <a:endParaRPr sz="1000">
              <a:solidFill>
                <a:schemeClr val="dk1"/>
              </a:solidFill>
              <a:latin typeface="Arimo"/>
              <a:ea typeface="Arimo"/>
              <a:cs typeface="Arimo"/>
              <a:sym typeface="Arimo"/>
            </a:endParaRPr>
          </a:p>
          <a:p>
            <a:pPr indent="0" lvl="0" marL="285750" rtl="0" algn="l">
              <a:spcBef>
                <a:spcPts val="0"/>
              </a:spcBef>
              <a:spcAft>
                <a:spcPts val="0"/>
              </a:spcAft>
              <a:buNone/>
            </a:pPr>
            <a:r>
              <a:rPr lang="en" sz="1000">
                <a:solidFill>
                  <a:schemeClr val="dk1"/>
                </a:solidFill>
                <a:latin typeface="Arimo"/>
                <a:ea typeface="Arimo"/>
                <a:cs typeface="Arimo"/>
                <a:sym typeface="Arimo"/>
              </a:rPr>
              <a:t>treatment options</a:t>
            </a:r>
            <a:endParaRPr sz="1000">
              <a:solidFill>
                <a:schemeClr val="dk1"/>
              </a:solidFill>
              <a:latin typeface="Arimo"/>
              <a:ea typeface="Arimo"/>
              <a:cs typeface="Arimo"/>
              <a:sym typeface="Arimo"/>
            </a:endParaRPr>
          </a:p>
        </p:txBody>
      </p:sp>
      <p:sp>
        <p:nvSpPr>
          <p:cNvPr id="1130" name="Google Shape;1130;p45"/>
          <p:cNvSpPr/>
          <p:nvPr/>
        </p:nvSpPr>
        <p:spPr>
          <a:xfrm>
            <a:off x="6594600" y="4256600"/>
            <a:ext cx="1829400" cy="351900"/>
          </a:xfrm>
          <a:prstGeom prst="rect">
            <a:avLst/>
          </a:prstGeom>
          <a:solidFill>
            <a:srgbClr val="DE6A75">
              <a:alpha val="4177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Arimo"/>
                <a:ea typeface="Arimo"/>
                <a:cs typeface="Arimo"/>
                <a:sym typeface="Arimo"/>
              </a:rPr>
              <a:t>End</a:t>
            </a:r>
            <a:endParaRPr b="1" sz="1800">
              <a:solidFill>
                <a:schemeClr val="dk1"/>
              </a:solidFill>
              <a:latin typeface="Arimo"/>
              <a:ea typeface="Arimo"/>
              <a:cs typeface="Arimo"/>
              <a:sym typeface="Arimo"/>
            </a:endParaRPr>
          </a:p>
        </p:txBody>
      </p:sp>
      <p:cxnSp>
        <p:nvCxnSpPr>
          <p:cNvPr id="1131" name="Google Shape;1131;p45"/>
          <p:cNvCxnSpPr>
            <a:stCxn id="1129" idx="2"/>
            <a:endCxn id="1130" idx="0"/>
          </p:cNvCxnSpPr>
          <p:nvPr/>
        </p:nvCxnSpPr>
        <p:spPr>
          <a:xfrm flipH="1" rot="-5400000">
            <a:off x="7375582" y="4122500"/>
            <a:ext cx="267900" cy="600"/>
          </a:xfrm>
          <a:prstGeom prst="bentConnector3">
            <a:avLst>
              <a:gd fmla="val 49972" name="adj1"/>
            </a:avLst>
          </a:prstGeom>
          <a:noFill/>
          <a:ln cap="flat" cmpd="sng" w="9525">
            <a:solidFill>
              <a:schemeClr val="accent4"/>
            </a:solidFill>
            <a:prstDash val="dot"/>
            <a:round/>
            <a:headEnd len="med" w="med" type="none"/>
            <a:tailEnd len="med" w="med" type="none"/>
          </a:ln>
        </p:spPr>
      </p:cxnSp>
      <p:cxnSp>
        <p:nvCxnSpPr>
          <p:cNvPr id="1132" name="Google Shape;1132;p45"/>
          <p:cNvCxnSpPr>
            <a:stCxn id="1121" idx="2"/>
            <a:endCxn id="1133" idx="0"/>
          </p:cNvCxnSpPr>
          <p:nvPr/>
        </p:nvCxnSpPr>
        <p:spPr>
          <a:xfrm flipH="1" rot="-5400000">
            <a:off x="5488355" y="2504475"/>
            <a:ext cx="126000" cy="600"/>
          </a:xfrm>
          <a:prstGeom prst="bentConnector3">
            <a:avLst>
              <a:gd fmla="val 49990" name="adj1"/>
            </a:avLst>
          </a:prstGeom>
          <a:noFill/>
          <a:ln cap="flat" cmpd="sng" w="9525">
            <a:solidFill>
              <a:schemeClr val="accent4"/>
            </a:solidFill>
            <a:prstDash val="dot"/>
            <a:round/>
            <a:headEnd len="med" w="med" type="none"/>
            <a:tailEnd len="med" w="med" type="none"/>
          </a:ln>
        </p:spPr>
      </p:cxnSp>
      <p:sp>
        <p:nvSpPr>
          <p:cNvPr id="1133" name="Google Shape;1133;p45"/>
          <p:cNvSpPr/>
          <p:nvPr/>
        </p:nvSpPr>
        <p:spPr>
          <a:xfrm>
            <a:off x="4636355" y="2567750"/>
            <a:ext cx="1829400" cy="1421100"/>
          </a:xfrm>
          <a:prstGeom prst="rect">
            <a:avLst/>
          </a:prstGeom>
          <a:solidFill>
            <a:schemeClr val="accent5"/>
          </a:solid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rimo"/>
                <a:ea typeface="Arimo"/>
                <a:cs typeface="Arimo"/>
                <a:sym typeface="Arimo"/>
              </a:rPr>
              <a:t>This step represents the confirmation or ruling out of a specific disease diagnosis based on the results of the</a:t>
            </a:r>
            <a:endParaRPr sz="1000">
              <a:solidFill>
                <a:schemeClr val="dk1"/>
              </a:solidFill>
              <a:latin typeface="Arimo"/>
              <a:ea typeface="Arimo"/>
              <a:cs typeface="Arimo"/>
              <a:sym typeface="Arimo"/>
            </a:endParaRPr>
          </a:p>
          <a:p>
            <a:pPr indent="0" lvl="0" marL="0" rtl="0" algn="l">
              <a:spcBef>
                <a:spcPts val="0"/>
              </a:spcBef>
              <a:spcAft>
                <a:spcPts val="0"/>
              </a:spcAft>
              <a:buNone/>
            </a:pPr>
            <a:r>
              <a:rPr lang="en" sz="1000">
                <a:solidFill>
                  <a:schemeClr val="dk1"/>
                </a:solidFill>
                <a:latin typeface="Arimo"/>
                <a:ea typeface="Arimo"/>
                <a:cs typeface="Arimo"/>
                <a:sym typeface="Arimo"/>
              </a:rPr>
              <a:t>diagnostic tests</a:t>
            </a:r>
            <a:endParaRPr sz="1000">
              <a:solidFill>
                <a:schemeClr val="dk1"/>
              </a:solidFill>
              <a:latin typeface="Arimo"/>
              <a:ea typeface="Arimo"/>
              <a:cs typeface="Arimo"/>
              <a:sym typeface="Arimo"/>
            </a:endParaRPr>
          </a:p>
        </p:txBody>
      </p:sp>
      <p:cxnSp>
        <p:nvCxnSpPr>
          <p:cNvPr id="1134" name="Google Shape;1134;p45"/>
          <p:cNvCxnSpPr>
            <a:stCxn id="1120" idx="3"/>
            <a:endCxn id="1119" idx="1"/>
          </p:cNvCxnSpPr>
          <p:nvPr/>
        </p:nvCxnSpPr>
        <p:spPr>
          <a:xfrm>
            <a:off x="2549400" y="2182875"/>
            <a:ext cx="128700" cy="600"/>
          </a:xfrm>
          <a:prstGeom prst="bentConnector3">
            <a:avLst>
              <a:gd fmla="val 50030" name="adj1"/>
            </a:avLst>
          </a:prstGeom>
          <a:noFill/>
          <a:ln cap="flat" cmpd="sng" w="9525">
            <a:solidFill>
              <a:schemeClr val="accent4"/>
            </a:solidFill>
            <a:prstDash val="dot"/>
            <a:round/>
            <a:headEnd len="med" w="med" type="none"/>
            <a:tailEnd len="med" w="med" type="none"/>
          </a:ln>
        </p:spPr>
      </p:cxnSp>
      <p:cxnSp>
        <p:nvCxnSpPr>
          <p:cNvPr id="1135" name="Google Shape;1135;p45"/>
          <p:cNvCxnSpPr>
            <a:stCxn id="1119" idx="3"/>
            <a:endCxn id="1121" idx="1"/>
          </p:cNvCxnSpPr>
          <p:nvPr/>
        </p:nvCxnSpPr>
        <p:spPr>
          <a:xfrm>
            <a:off x="4507577" y="2182875"/>
            <a:ext cx="128700" cy="600"/>
          </a:xfrm>
          <a:prstGeom prst="bentConnector3">
            <a:avLst>
              <a:gd fmla="val 50030" name="adj1"/>
            </a:avLst>
          </a:prstGeom>
          <a:noFill/>
          <a:ln cap="flat" cmpd="sng" w="9525">
            <a:solidFill>
              <a:schemeClr val="accent4"/>
            </a:solidFill>
            <a:prstDash val="dot"/>
            <a:round/>
            <a:headEnd len="med" w="med" type="none"/>
            <a:tailEnd len="med" w="med" type="none"/>
          </a:ln>
        </p:spPr>
      </p:cxnSp>
      <p:cxnSp>
        <p:nvCxnSpPr>
          <p:cNvPr id="1136" name="Google Shape;1136;p45"/>
          <p:cNvCxnSpPr>
            <a:stCxn id="1121" idx="3"/>
            <a:endCxn id="1127" idx="1"/>
          </p:cNvCxnSpPr>
          <p:nvPr/>
        </p:nvCxnSpPr>
        <p:spPr>
          <a:xfrm>
            <a:off x="6465755" y="2182875"/>
            <a:ext cx="128700" cy="600"/>
          </a:xfrm>
          <a:prstGeom prst="bentConnector3">
            <a:avLst>
              <a:gd fmla="val 50030" name="adj1"/>
            </a:avLst>
          </a:prstGeom>
          <a:noFill/>
          <a:ln cap="flat" cmpd="sng" w="9525">
            <a:solidFill>
              <a:schemeClr val="accent4"/>
            </a:solidFill>
            <a:prstDash val="dot"/>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46"/>
          <p:cNvSpPr txBox="1"/>
          <p:nvPr>
            <p:ph type="title"/>
          </p:nvPr>
        </p:nvSpPr>
        <p:spPr>
          <a:xfrm>
            <a:off x="720000" y="1556475"/>
            <a:ext cx="2103000" cy="100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Real life impact</a:t>
            </a:r>
            <a:endParaRPr/>
          </a:p>
        </p:txBody>
      </p:sp>
      <p:sp>
        <p:nvSpPr>
          <p:cNvPr id="1142" name="Google Shape;1142;p46"/>
          <p:cNvSpPr txBox="1"/>
          <p:nvPr>
            <p:ph idx="1" type="subTitle"/>
          </p:nvPr>
        </p:nvSpPr>
        <p:spPr>
          <a:xfrm>
            <a:off x="720000" y="2489625"/>
            <a:ext cx="21030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photo showcase can be a useful addition to any presentation, as it showcases the most human side of every subject</a:t>
            </a:r>
            <a:endParaRPr/>
          </a:p>
        </p:txBody>
      </p:sp>
      <p:pic>
        <p:nvPicPr>
          <p:cNvPr id="1143" name="Google Shape;1143;p46"/>
          <p:cNvPicPr preferRelativeResize="0"/>
          <p:nvPr>
            <p:ph idx="3" type="pic"/>
          </p:nvPr>
        </p:nvPicPr>
        <p:blipFill rotWithShape="1">
          <a:blip r:embed="rId3">
            <a:alphaModFix/>
          </a:blip>
          <a:srcRect b="0" l="4578" r="4569" t="0"/>
          <a:stretch/>
        </p:blipFill>
        <p:spPr>
          <a:xfrm>
            <a:off x="3644950" y="161100"/>
            <a:ext cx="2597099" cy="1902649"/>
          </a:xfrm>
          <a:prstGeom prst="rect">
            <a:avLst/>
          </a:prstGeom>
        </p:spPr>
      </p:pic>
      <p:pic>
        <p:nvPicPr>
          <p:cNvPr id="1144" name="Google Shape;1144;p46"/>
          <p:cNvPicPr preferRelativeResize="0"/>
          <p:nvPr>
            <p:ph idx="2" type="pic"/>
          </p:nvPr>
        </p:nvPicPr>
        <p:blipFill rotWithShape="1">
          <a:blip r:embed="rId4">
            <a:alphaModFix/>
          </a:blip>
          <a:srcRect b="0" l="19069" r="129" t="0"/>
          <a:stretch/>
        </p:blipFill>
        <p:spPr>
          <a:xfrm>
            <a:off x="6394450" y="158825"/>
            <a:ext cx="2597151" cy="4821299"/>
          </a:xfrm>
          <a:prstGeom prst="rect">
            <a:avLst/>
          </a:prstGeom>
        </p:spPr>
      </p:pic>
      <p:pic>
        <p:nvPicPr>
          <p:cNvPr id="1145" name="Google Shape;1145;p46"/>
          <p:cNvPicPr preferRelativeResize="0"/>
          <p:nvPr>
            <p:ph idx="4" type="pic"/>
          </p:nvPr>
        </p:nvPicPr>
        <p:blipFill rotWithShape="1">
          <a:blip r:embed="rId5">
            <a:alphaModFix/>
          </a:blip>
          <a:srcRect b="0" l="257" r="37019" t="0"/>
          <a:stretch/>
        </p:blipFill>
        <p:spPr>
          <a:xfrm>
            <a:off x="3644950" y="2228852"/>
            <a:ext cx="2597099" cy="275339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graphicFrame>
        <p:nvGraphicFramePr>
          <p:cNvPr id="1150" name="Google Shape;1150;p47"/>
          <p:cNvGraphicFramePr/>
          <p:nvPr/>
        </p:nvGraphicFramePr>
        <p:xfrm>
          <a:off x="5012913" y="1117975"/>
          <a:ext cx="3000000" cy="3000000"/>
        </p:xfrm>
        <a:graphic>
          <a:graphicData uri="http://schemas.openxmlformats.org/drawingml/2006/table">
            <a:tbl>
              <a:tblPr>
                <a:noFill/>
                <a:tableStyleId>{2FF4563E-136A-4029-BF7F-3473C0C9C2C7}</a:tableStyleId>
              </a:tblPr>
              <a:tblGrid>
                <a:gridCol w="830100"/>
                <a:gridCol w="1213925"/>
                <a:gridCol w="1364950"/>
              </a:tblGrid>
              <a:tr h="413175">
                <a:tc>
                  <a:txBody>
                    <a:bodyPr/>
                    <a:lstStyle/>
                    <a:p>
                      <a:pPr indent="0" lvl="0" marL="0" rtl="0" algn="ctr">
                        <a:lnSpc>
                          <a:spcPct val="100000"/>
                        </a:lnSpc>
                        <a:spcBef>
                          <a:spcPts val="0"/>
                        </a:spcBef>
                        <a:spcAft>
                          <a:spcPts val="0"/>
                        </a:spcAft>
                        <a:buNone/>
                      </a:pPr>
                      <a:r>
                        <a:rPr b="1" lang="en" sz="1200">
                          <a:solidFill>
                            <a:schemeClr val="dk1"/>
                          </a:solidFill>
                          <a:latin typeface="Arimo"/>
                          <a:ea typeface="Arimo"/>
                          <a:cs typeface="Arimo"/>
                          <a:sym typeface="Arimo"/>
                        </a:rPr>
                        <a:t>R</a:t>
                      </a:r>
                      <a:r>
                        <a:rPr b="1" lang="en" sz="1200">
                          <a:solidFill>
                            <a:schemeClr val="dk1"/>
                          </a:solidFill>
                          <a:latin typeface="Arimo"/>
                          <a:ea typeface="Arimo"/>
                          <a:cs typeface="Arimo"/>
                          <a:sym typeface="Arimo"/>
                        </a:rPr>
                        <a:t>egion</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ctr">
                        <a:lnSpc>
                          <a:spcPct val="100000"/>
                        </a:lnSpc>
                        <a:spcBef>
                          <a:spcPts val="0"/>
                        </a:spcBef>
                        <a:spcAft>
                          <a:spcPts val="0"/>
                        </a:spcAft>
                        <a:buNone/>
                      </a:pPr>
                      <a:r>
                        <a:rPr b="1" lang="en" sz="1200">
                          <a:solidFill>
                            <a:schemeClr val="dk1"/>
                          </a:solidFill>
                          <a:latin typeface="Arimo"/>
                          <a:ea typeface="Arimo"/>
                          <a:cs typeface="Arimo"/>
                          <a:sym typeface="Arimo"/>
                        </a:rPr>
                        <a:t>Number </a:t>
                      </a:r>
                      <a:br>
                        <a:rPr b="1" lang="en" sz="1200">
                          <a:solidFill>
                            <a:schemeClr val="dk1"/>
                          </a:solidFill>
                          <a:latin typeface="Arimo"/>
                          <a:ea typeface="Arimo"/>
                          <a:cs typeface="Arimo"/>
                          <a:sym typeface="Arimo"/>
                        </a:rPr>
                      </a:br>
                      <a:r>
                        <a:rPr b="1" lang="en" sz="1200">
                          <a:solidFill>
                            <a:schemeClr val="dk1"/>
                          </a:solidFill>
                          <a:latin typeface="Arimo"/>
                          <a:ea typeface="Arimo"/>
                          <a:cs typeface="Arimo"/>
                          <a:sym typeface="Arimo"/>
                        </a:rPr>
                        <a:t>of cases</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ctr">
                        <a:lnSpc>
                          <a:spcPct val="100000"/>
                        </a:lnSpc>
                        <a:spcBef>
                          <a:spcPts val="0"/>
                        </a:spcBef>
                        <a:spcAft>
                          <a:spcPts val="0"/>
                        </a:spcAft>
                        <a:buNone/>
                      </a:pPr>
                      <a:r>
                        <a:rPr b="1" lang="en" sz="1200">
                          <a:solidFill>
                            <a:schemeClr val="dk1"/>
                          </a:solidFill>
                          <a:latin typeface="Arimo"/>
                          <a:ea typeface="Arimo"/>
                          <a:cs typeface="Arimo"/>
                          <a:sym typeface="Arimo"/>
                        </a:rPr>
                        <a:t>Percentage </a:t>
                      </a:r>
                      <a:br>
                        <a:rPr b="1" lang="en" sz="1200">
                          <a:solidFill>
                            <a:schemeClr val="dk1"/>
                          </a:solidFill>
                          <a:latin typeface="Arimo"/>
                          <a:ea typeface="Arimo"/>
                          <a:cs typeface="Arimo"/>
                          <a:sym typeface="Arimo"/>
                        </a:rPr>
                      </a:br>
                      <a:r>
                        <a:rPr b="1" lang="en" sz="1200">
                          <a:solidFill>
                            <a:schemeClr val="dk1"/>
                          </a:solidFill>
                          <a:latin typeface="Arimo"/>
                          <a:ea typeface="Arimo"/>
                          <a:cs typeface="Arimo"/>
                          <a:sym typeface="Arimo"/>
                        </a:rPr>
                        <a:t>of cases</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r>
              <a:tr h="278650">
                <a:tc>
                  <a:txBody>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North</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1,000</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20%</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278650">
                <a:tc>
                  <a:txBody>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South</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2,500</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c>
                  <a:txBody>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50%</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278650">
                <a:tc>
                  <a:txBody>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East</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c>
                  <a:txBody>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1,200</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c>
                  <a:txBody>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24%</a:t>
                      </a:r>
                      <a:endParaRPr sz="1000">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r>
            </a:tbl>
          </a:graphicData>
        </a:graphic>
      </p:graphicFrame>
      <p:sp>
        <p:nvSpPr>
          <p:cNvPr id="1151" name="Google Shape;1151;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 management</a:t>
            </a:r>
            <a:endParaRPr/>
          </a:p>
        </p:txBody>
      </p:sp>
      <p:sp>
        <p:nvSpPr>
          <p:cNvPr id="1152" name="Google Shape;1152;p47"/>
          <p:cNvSpPr txBox="1"/>
          <p:nvPr/>
        </p:nvSpPr>
        <p:spPr>
          <a:xfrm>
            <a:off x="715100" y="1197800"/>
            <a:ext cx="42978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Arimo"/>
                <a:ea typeface="Arimo"/>
                <a:cs typeface="Arimo"/>
                <a:sym typeface="Arimo"/>
              </a:rPr>
              <a:t>Number of cases of the </a:t>
            </a:r>
            <a:r>
              <a:rPr b="1" lang="en" sz="1800">
                <a:solidFill>
                  <a:schemeClr val="lt2"/>
                </a:solidFill>
                <a:latin typeface="Arimo"/>
                <a:ea typeface="Arimo"/>
                <a:cs typeface="Arimo"/>
                <a:sym typeface="Arimo"/>
              </a:rPr>
              <a:t>disease</a:t>
            </a:r>
            <a:endParaRPr b="1" sz="1800">
              <a:solidFill>
                <a:schemeClr val="lt2"/>
              </a:solidFill>
              <a:latin typeface="Arimo"/>
              <a:ea typeface="Arimo"/>
              <a:cs typeface="Arimo"/>
              <a:sym typeface="Arimo"/>
            </a:endParaRPr>
          </a:p>
        </p:txBody>
      </p:sp>
      <p:sp>
        <p:nvSpPr>
          <p:cNvPr id="1153" name="Google Shape;1153;p47"/>
          <p:cNvSpPr txBox="1"/>
          <p:nvPr/>
        </p:nvSpPr>
        <p:spPr>
          <a:xfrm>
            <a:off x="853725" y="4346225"/>
            <a:ext cx="7436700" cy="23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rimo"/>
                <a:ea typeface="Arimo"/>
                <a:cs typeface="Arimo"/>
                <a:sym typeface="Arimo"/>
              </a:rPr>
              <a:t>Follow the link in the graph to modify its data and then paste the new one here. </a:t>
            </a:r>
            <a:r>
              <a:rPr b="1" lang="en" sz="1000" u="sng">
                <a:solidFill>
                  <a:schemeClr val="dk1"/>
                </a:solidFill>
                <a:latin typeface="Arimo"/>
                <a:ea typeface="Arimo"/>
                <a:cs typeface="Arimo"/>
                <a:sym typeface="Arimo"/>
                <a:hlinkClick r:id="rId3">
                  <a:extLst>
                    <a:ext uri="{A12FA001-AC4F-418D-AE19-62706E023703}">
                      <ahyp:hlinkClr val="tx"/>
                    </a:ext>
                  </a:extLst>
                </a:hlinkClick>
              </a:rPr>
              <a:t>For more info, click here</a:t>
            </a:r>
            <a:endParaRPr b="1" sz="1000">
              <a:solidFill>
                <a:schemeClr val="dk1"/>
              </a:solidFill>
              <a:latin typeface="Arimo"/>
              <a:ea typeface="Arimo"/>
              <a:cs typeface="Arimo"/>
              <a:sym typeface="Arimo"/>
            </a:endParaRPr>
          </a:p>
        </p:txBody>
      </p:sp>
      <p:sp>
        <p:nvSpPr>
          <p:cNvPr id="1154" name="Google Shape;1154;p47"/>
          <p:cNvSpPr txBox="1"/>
          <p:nvPr/>
        </p:nvSpPr>
        <p:spPr>
          <a:xfrm>
            <a:off x="715100" y="1578800"/>
            <a:ext cx="4297800" cy="731400"/>
          </a:xfrm>
          <a:prstGeom prst="rect">
            <a:avLst/>
          </a:prstGeom>
          <a:noFill/>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Font typeface="Arimo"/>
              <a:buChar char="●"/>
            </a:pPr>
            <a:r>
              <a:rPr lang="en" sz="1200">
                <a:solidFill>
                  <a:schemeClr val="dk1"/>
                </a:solidFill>
                <a:latin typeface="Arimo"/>
                <a:ea typeface="Arimo"/>
                <a:cs typeface="Arimo"/>
                <a:sym typeface="Arimo"/>
              </a:rPr>
              <a:t>Describe the trend of the disease cases over time</a:t>
            </a:r>
            <a:endParaRPr sz="1200">
              <a:solidFill>
                <a:schemeClr val="dk1"/>
              </a:solidFill>
              <a:latin typeface="Arimo"/>
              <a:ea typeface="Arimo"/>
              <a:cs typeface="Arimo"/>
              <a:sym typeface="Arimo"/>
            </a:endParaRPr>
          </a:p>
          <a:p>
            <a:pPr indent="-213359" lvl="0" marL="274320" rtl="0" algn="l">
              <a:spcBef>
                <a:spcPts val="0"/>
              </a:spcBef>
              <a:spcAft>
                <a:spcPts val="0"/>
              </a:spcAft>
              <a:buClr>
                <a:schemeClr val="lt2"/>
              </a:buClr>
              <a:buSzPts val="1200"/>
              <a:buFont typeface="Arimo"/>
              <a:buChar char="●"/>
            </a:pPr>
            <a:r>
              <a:rPr lang="en" sz="1200">
                <a:solidFill>
                  <a:schemeClr val="dk1"/>
                </a:solidFill>
                <a:latin typeface="Arimo"/>
                <a:ea typeface="Arimo"/>
                <a:cs typeface="Arimo"/>
                <a:sym typeface="Arimo"/>
              </a:rPr>
              <a:t>Provide key insights or observations about the graph</a:t>
            </a:r>
            <a:endParaRPr sz="1200">
              <a:solidFill>
                <a:schemeClr val="dk1"/>
              </a:solidFill>
              <a:latin typeface="Arimo"/>
              <a:ea typeface="Arimo"/>
              <a:cs typeface="Arimo"/>
              <a:sym typeface="Arimo"/>
            </a:endParaRPr>
          </a:p>
          <a:p>
            <a:pPr indent="-213359" lvl="0" marL="274320" rtl="0" algn="l">
              <a:spcBef>
                <a:spcPts val="0"/>
              </a:spcBef>
              <a:spcAft>
                <a:spcPts val="0"/>
              </a:spcAft>
              <a:buClr>
                <a:schemeClr val="lt2"/>
              </a:buClr>
              <a:buSzPts val="1200"/>
              <a:buFont typeface="Arimo"/>
              <a:buChar char="●"/>
            </a:pPr>
            <a:r>
              <a:rPr lang="en" sz="1200">
                <a:solidFill>
                  <a:schemeClr val="dk1"/>
                </a:solidFill>
                <a:latin typeface="Arimo"/>
                <a:ea typeface="Arimo"/>
                <a:cs typeface="Arimo"/>
                <a:sym typeface="Arimo"/>
              </a:rPr>
              <a:t>Explain any significant changes or patterns in the graph</a:t>
            </a:r>
            <a:endParaRPr sz="1200">
              <a:solidFill>
                <a:schemeClr val="dk1"/>
              </a:solidFill>
              <a:latin typeface="Arimo"/>
              <a:ea typeface="Arimo"/>
              <a:cs typeface="Arimo"/>
              <a:sym typeface="Arimo"/>
            </a:endParaRPr>
          </a:p>
        </p:txBody>
      </p:sp>
      <p:sp>
        <p:nvSpPr>
          <p:cNvPr id="1155" name="Google Shape;1155;p47"/>
          <p:cNvSpPr txBox="1"/>
          <p:nvPr/>
        </p:nvSpPr>
        <p:spPr>
          <a:xfrm>
            <a:off x="5012850" y="2699050"/>
            <a:ext cx="3408900" cy="1591500"/>
          </a:xfrm>
          <a:prstGeom prst="rect">
            <a:avLst/>
          </a:prstGeom>
          <a:noFill/>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Font typeface="Arimo"/>
              <a:buChar char="●"/>
            </a:pPr>
            <a:r>
              <a:rPr lang="en" sz="1200">
                <a:solidFill>
                  <a:schemeClr val="dk1"/>
                </a:solidFill>
                <a:latin typeface="Arimo"/>
                <a:ea typeface="Arimo"/>
                <a:cs typeface="Arimo"/>
                <a:sym typeface="Arimo"/>
              </a:rPr>
              <a:t>List the regions or areas that are relevant for the disease</a:t>
            </a:r>
            <a:endParaRPr sz="1200">
              <a:solidFill>
                <a:schemeClr val="dk1"/>
              </a:solidFill>
              <a:latin typeface="Arimo"/>
              <a:ea typeface="Arimo"/>
              <a:cs typeface="Arimo"/>
              <a:sym typeface="Arimo"/>
            </a:endParaRPr>
          </a:p>
          <a:p>
            <a:pPr indent="-213359" lvl="0" marL="274320" rtl="0" algn="l">
              <a:spcBef>
                <a:spcPts val="0"/>
              </a:spcBef>
              <a:spcAft>
                <a:spcPts val="0"/>
              </a:spcAft>
              <a:buClr>
                <a:schemeClr val="lt2"/>
              </a:buClr>
              <a:buSzPts val="1200"/>
              <a:buFont typeface="Arimo"/>
              <a:buChar char="●"/>
            </a:pPr>
            <a:r>
              <a:rPr lang="en" sz="1200">
                <a:solidFill>
                  <a:schemeClr val="dk1"/>
                </a:solidFill>
                <a:latin typeface="Arimo"/>
                <a:ea typeface="Arimo"/>
                <a:cs typeface="Arimo"/>
                <a:sym typeface="Arimo"/>
              </a:rPr>
              <a:t>Enter the number of cases for each region, area or country </a:t>
            </a:r>
            <a:endParaRPr sz="1200">
              <a:solidFill>
                <a:schemeClr val="dk1"/>
              </a:solidFill>
              <a:latin typeface="Arimo"/>
              <a:ea typeface="Arimo"/>
              <a:cs typeface="Arimo"/>
              <a:sym typeface="Arimo"/>
            </a:endParaRPr>
          </a:p>
          <a:p>
            <a:pPr indent="-213359" lvl="0" marL="274320" rtl="0" algn="l">
              <a:spcBef>
                <a:spcPts val="0"/>
              </a:spcBef>
              <a:spcAft>
                <a:spcPts val="0"/>
              </a:spcAft>
              <a:buClr>
                <a:schemeClr val="lt2"/>
              </a:buClr>
              <a:buSzPts val="1200"/>
              <a:buFont typeface="Arimo"/>
              <a:buChar char="●"/>
            </a:pPr>
            <a:r>
              <a:rPr lang="en" sz="1200">
                <a:solidFill>
                  <a:schemeClr val="dk1"/>
                </a:solidFill>
                <a:latin typeface="Arimo"/>
                <a:ea typeface="Arimo"/>
                <a:cs typeface="Arimo"/>
                <a:sym typeface="Arimo"/>
              </a:rPr>
              <a:t>Describe any notable variations or trends among the regions</a:t>
            </a:r>
            <a:endParaRPr sz="1200">
              <a:solidFill>
                <a:schemeClr val="dk1"/>
              </a:solidFill>
              <a:latin typeface="Arimo"/>
              <a:ea typeface="Arimo"/>
              <a:cs typeface="Arimo"/>
              <a:sym typeface="Arimo"/>
            </a:endParaRPr>
          </a:p>
          <a:p>
            <a:pPr indent="-213359" lvl="0" marL="274320" rtl="0" algn="l">
              <a:spcBef>
                <a:spcPts val="0"/>
              </a:spcBef>
              <a:spcAft>
                <a:spcPts val="0"/>
              </a:spcAft>
              <a:buClr>
                <a:schemeClr val="lt2"/>
              </a:buClr>
              <a:buSzPts val="1200"/>
              <a:buFont typeface="Arimo"/>
              <a:buChar char="●"/>
            </a:pPr>
            <a:r>
              <a:rPr lang="en" sz="1200">
                <a:solidFill>
                  <a:schemeClr val="dk1"/>
                </a:solidFill>
                <a:latin typeface="Arimo"/>
                <a:ea typeface="Arimo"/>
                <a:cs typeface="Arimo"/>
                <a:sym typeface="Arimo"/>
              </a:rPr>
              <a:t>Provide additional details or observations about the table</a:t>
            </a:r>
            <a:endParaRPr sz="1200">
              <a:solidFill>
                <a:schemeClr val="dk1"/>
              </a:solidFill>
              <a:latin typeface="Arimo"/>
              <a:ea typeface="Arimo"/>
              <a:cs typeface="Arimo"/>
              <a:sym typeface="Arimo"/>
            </a:endParaRPr>
          </a:p>
        </p:txBody>
      </p:sp>
      <p:pic>
        <p:nvPicPr>
          <p:cNvPr id="1156" name="Google Shape;1156;p47" title="Chart">
            <a:hlinkClick r:id="rId4"/>
          </p:cNvPr>
          <p:cNvPicPr preferRelativeResize="0"/>
          <p:nvPr/>
        </p:nvPicPr>
        <p:blipFill>
          <a:blip r:embed="rId5">
            <a:alphaModFix/>
          </a:blip>
          <a:stretch>
            <a:fillRect/>
          </a:stretch>
        </p:blipFill>
        <p:spPr>
          <a:xfrm>
            <a:off x="715100" y="2438875"/>
            <a:ext cx="4270199" cy="1892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sp>
        <p:nvSpPr>
          <p:cNvPr id="1161" name="Google Shape;1161;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 overview and conclusions</a:t>
            </a:r>
            <a:endParaRPr/>
          </a:p>
        </p:txBody>
      </p:sp>
      <p:graphicFrame>
        <p:nvGraphicFramePr>
          <p:cNvPr id="1162" name="Google Shape;1162;p48"/>
          <p:cNvGraphicFramePr/>
          <p:nvPr/>
        </p:nvGraphicFramePr>
        <p:xfrm>
          <a:off x="720000" y="1255275"/>
          <a:ext cx="3000000" cy="3000000"/>
        </p:xfrm>
        <a:graphic>
          <a:graphicData uri="http://schemas.openxmlformats.org/drawingml/2006/table">
            <a:tbl>
              <a:tblPr>
                <a:noFill/>
                <a:tableStyleId>{1B151064-C4D4-4179-8D30-B6C44A0A04C2}</a:tableStyleId>
              </a:tblPr>
              <a:tblGrid>
                <a:gridCol w="1143000"/>
                <a:gridCol w="2568950"/>
              </a:tblGrid>
              <a:tr h="496750">
                <a:tc gridSpan="2">
                  <a:txBody>
                    <a:bodyPr/>
                    <a:lstStyle/>
                    <a:p>
                      <a:pPr indent="0" lvl="0" marL="0" rtl="0" algn="l">
                        <a:spcBef>
                          <a:spcPts val="0"/>
                        </a:spcBef>
                        <a:spcAft>
                          <a:spcPts val="0"/>
                        </a:spcAft>
                        <a:buNone/>
                      </a:pPr>
                      <a:r>
                        <a:rPr b="1" lang="en" sz="1800">
                          <a:solidFill>
                            <a:schemeClr val="dk1"/>
                          </a:solidFill>
                          <a:latin typeface="Arimo"/>
                          <a:ea typeface="Arimo"/>
                          <a:cs typeface="Arimo"/>
                          <a:sym typeface="Arimo"/>
                        </a:rPr>
                        <a:t>Information</a:t>
                      </a:r>
                      <a:endParaRPr b="1">
                        <a:solidFill>
                          <a:schemeClr val="dk1"/>
                        </a:solidFill>
                        <a:latin typeface="Arimo"/>
                        <a:ea typeface="Arimo"/>
                        <a:cs typeface="Arimo"/>
                        <a:sym typeface="Arimo"/>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hMerge="1"/>
              </a:tr>
              <a:tr h="571925">
                <a:tc>
                  <a:txBody>
                    <a:bodyPr/>
                    <a:lstStyle/>
                    <a:p>
                      <a:pPr indent="0" lvl="0" marL="0" rtl="0" algn="l">
                        <a:spcBef>
                          <a:spcPts val="0"/>
                        </a:spcBef>
                        <a:spcAft>
                          <a:spcPts val="0"/>
                        </a:spcAft>
                        <a:buNone/>
                      </a:pPr>
                      <a:r>
                        <a:rPr b="1" lang="en" sz="1200">
                          <a:solidFill>
                            <a:schemeClr val="dk1"/>
                          </a:solidFill>
                          <a:latin typeface="Arimo"/>
                          <a:ea typeface="Arimo"/>
                          <a:cs typeface="Arimo"/>
                          <a:sym typeface="Arimo"/>
                        </a:rPr>
                        <a:t>Causes</a:t>
                      </a:r>
                      <a:endParaRPr b="1" sz="1200">
                        <a:solidFill>
                          <a:schemeClr val="dk1"/>
                        </a:solidFill>
                        <a:latin typeface="Arimo"/>
                        <a:ea typeface="Arimo"/>
                        <a:cs typeface="Arimo"/>
                        <a:sym typeface="Arim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rgbClr val="DE6A75">
                        <a:alpha val="24680"/>
                      </a:srgbClr>
                    </a:solidFill>
                  </a:tcPr>
                </a:tc>
                <a:tc>
                  <a:txBody>
                    <a:bodyPr/>
                    <a:lstStyle/>
                    <a:p>
                      <a:pPr indent="0" lvl="0" marL="0" rtl="0" algn="l">
                        <a:spcBef>
                          <a:spcPts val="0"/>
                        </a:spcBef>
                        <a:spcAft>
                          <a:spcPts val="0"/>
                        </a:spcAft>
                        <a:buNone/>
                      </a:pPr>
                      <a:r>
                        <a:rPr lang="en" sz="1200">
                          <a:solidFill>
                            <a:schemeClr val="dk1"/>
                          </a:solidFill>
                          <a:latin typeface="Arimo"/>
                          <a:ea typeface="Arimo"/>
                          <a:cs typeface="Arimo"/>
                          <a:sym typeface="Arimo"/>
                        </a:rPr>
                        <a:t>Enter in this section specific information about causes</a:t>
                      </a:r>
                      <a:endParaRPr sz="1200">
                        <a:solidFill>
                          <a:schemeClr val="dk1"/>
                        </a:solidFill>
                        <a:latin typeface="Arimo"/>
                        <a:ea typeface="Arimo"/>
                        <a:cs typeface="Arimo"/>
                        <a:sym typeface="Arimo"/>
                      </a:endParaRPr>
                    </a:p>
                  </a:txBody>
                  <a:tcPr marT="91425" marB="91425" marR="91425" marL="91425">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571925">
                <a:tc>
                  <a:txBody>
                    <a:bodyPr/>
                    <a:lstStyle/>
                    <a:p>
                      <a:pPr indent="0" lvl="0" marL="0" rtl="0" algn="l">
                        <a:spcBef>
                          <a:spcPts val="0"/>
                        </a:spcBef>
                        <a:spcAft>
                          <a:spcPts val="0"/>
                        </a:spcAft>
                        <a:buNone/>
                      </a:pPr>
                      <a:r>
                        <a:rPr b="1" lang="en" sz="1200">
                          <a:solidFill>
                            <a:schemeClr val="dk1"/>
                          </a:solidFill>
                          <a:latin typeface="Arimo"/>
                          <a:ea typeface="Arimo"/>
                          <a:cs typeface="Arimo"/>
                          <a:sym typeface="Arimo"/>
                        </a:rPr>
                        <a:t>Symptoms</a:t>
                      </a:r>
                      <a:endParaRPr b="1" sz="1200">
                        <a:solidFill>
                          <a:schemeClr val="dk1"/>
                        </a:solidFill>
                        <a:latin typeface="Arimo"/>
                        <a:ea typeface="Arimo"/>
                        <a:cs typeface="Arimo"/>
                        <a:sym typeface="Arim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rgbClr val="DE6A75">
                        <a:alpha val="24680"/>
                      </a:srgbClr>
                    </a:solidFill>
                  </a:tcPr>
                </a:tc>
                <a:tc>
                  <a:txBody>
                    <a:bodyPr/>
                    <a:lstStyle/>
                    <a:p>
                      <a:pPr indent="0" lvl="0" marL="0" rtl="0" algn="l">
                        <a:spcBef>
                          <a:spcPts val="0"/>
                        </a:spcBef>
                        <a:spcAft>
                          <a:spcPts val="0"/>
                        </a:spcAft>
                        <a:buNone/>
                      </a:pPr>
                      <a:r>
                        <a:rPr lang="en" sz="1200">
                          <a:solidFill>
                            <a:schemeClr val="dk1"/>
                          </a:solidFill>
                          <a:latin typeface="Arimo"/>
                          <a:ea typeface="Arimo"/>
                          <a:cs typeface="Arimo"/>
                          <a:sym typeface="Arimo"/>
                        </a:rPr>
                        <a:t>Enter </a:t>
                      </a:r>
                      <a:r>
                        <a:rPr lang="en" sz="1200">
                          <a:solidFill>
                            <a:schemeClr val="dk1"/>
                          </a:solidFill>
                          <a:latin typeface="Arimo"/>
                          <a:ea typeface="Arimo"/>
                          <a:cs typeface="Arimo"/>
                          <a:sym typeface="Arimo"/>
                        </a:rPr>
                        <a:t>in this section specific information about symptoms</a:t>
                      </a:r>
                      <a:endParaRPr>
                        <a:solidFill>
                          <a:schemeClr val="dk1"/>
                        </a:solidFill>
                        <a:latin typeface="Arimo"/>
                        <a:ea typeface="Arimo"/>
                        <a:cs typeface="Arimo"/>
                        <a:sym typeface="Arimo"/>
                      </a:endParaRPr>
                    </a:p>
                  </a:txBody>
                  <a:tcPr marT="91425" marB="91425" marR="91425" marL="91425">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571925">
                <a:tc>
                  <a:txBody>
                    <a:bodyPr/>
                    <a:lstStyle/>
                    <a:p>
                      <a:pPr indent="0" lvl="0" marL="0" rtl="0" algn="l">
                        <a:spcBef>
                          <a:spcPts val="0"/>
                        </a:spcBef>
                        <a:spcAft>
                          <a:spcPts val="0"/>
                        </a:spcAft>
                        <a:buNone/>
                      </a:pPr>
                      <a:r>
                        <a:rPr b="1" lang="en" sz="1200">
                          <a:solidFill>
                            <a:schemeClr val="dk1"/>
                          </a:solidFill>
                          <a:latin typeface="Arimo"/>
                          <a:ea typeface="Arimo"/>
                          <a:cs typeface="Arimo"/>
                          <a:sym typeface="Arimo"/>
                        </a:rPr>
                        <a:t>Diagnosis</a:t>
                      </a:r>
                      <a:endParaRPr b="1" sz="1200">
                        <a:solidFill>
                          <a:schemeClr val="dk1"/>
                        </a:solidFill>
                        <a:latin typeface="Arimo"/>
                        <a:ea typeface="Arimo"/>
                        <a:cs typeface="Arimo"/>
                        <a:sym typeface="Arim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rgbClr val="DE6A75">
                        <a:alpha val="24680"/>
                      </a:srgbClr>
                    </a:solidFill>
                  </a:tcPr>
                </a:tc>
                <a:tc>
                  <a:txBody>
                    <a:bodyPr/>
                    <a:lstStyle/>
                    <a:p>
                      <a:pPr indent="0" lvl="0" marL="0" rtl="0" algn="l">
                        <a:spcBef>
                          <a:spcPts val="0"/>
                        </a:spcBef>
                        <a:spcAft>
                          <a:spcPts val="0"/>
                        </a:spcAft>
                        <a:buNone/>
                      </a:pPr>
                      <a:r>
                        <a:rPr lang="en" sz="1200">
                          <a:solidFill>
                            <a:schemeClr val="dk1"/>
                          </a:solidFill>
                          <a:latin typeface="Arimo"/>
                          <a:ea typeface="Arimo"/>
                          <a:cs typeface="Arimo"/>
                          <a:sym typeface="Arimo"/>
                        </a:rPr>
                        <a:t>Enter </a:t>
                      </a:r>
                      <a:r>
                        <a:rPr lang="en" sz="1200">
                          <a:solidFill>
                            <a:schemeClr val="dk1"/>
                          </a:solidFill>
                          <a:latin typeface="Arimo"/>
                          <a:ea typeface="Arimo"/>
                          <a:cs typeface="Arimo"/>
                          <a:sym typeface="Arimo"/>
                        </a:rPr>
                        <a:t>in this section specific information about the diagnosis</a:t>
                      </a:r>
                      <a:endParaRPr>
                        <a:solidFill>
                          <a:schemeClr val="dk1"/>
                        </a:solidFill>
                        <a:latin typeface="Arimo"/>
                        <a:ea typeface="Arimo"/>
                        <a:cs typeface="Arimo"/>
                        <a:sym typeface="Arimo"/>
                      </a:endParaRPr>
                    </a:p>
                  </a:txBody>
                  <a:tcPr marT="91425" marB="91425" marR="91425" marL="91425">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571925">
                <a:tc>
                  <a:txBody>
                    <a:bodyPr/>
                    <a:lstStyle/>
                    <a:p>
                      <a:pPr indent="0" lvl="0" marL="0" rtl="0" algn="l">
                        <a:spcBef>
                          <a:spcPts val="0"/>
                        </a:spcBef>
                        <a:spcAft>
                          <a:spcPts val="0"/>
                        </a:spcAft>
                        <a:buNone/>
                      </a:pPr>
                      <a:r>
                        <a:rPr b="1" lang="en" sz="1200">
                          <a:solidFill>
                            <a:schemeClr val="dk1"/>
                          </a:solidFill>
                          <a:latin typeface="Arimo"/>
                          <a:ea typeface="Arimo"/>
                          <a:cs typeface="Arimo"/>
                          <a:sym typeface="Arimo"/>
                        </a:rPr>
                        <a:t>Treatment</a:t>
                      </a:r>
                      <a:endParaRPr b="1" sz="1200">
                        <a:solidFill>
                          <a:schemeClr val="dk1"/>
                        </a:solidFill>
                        <a:latin typeface="Arimo"/>
                        <a:ea typeface="Arimo"/>
                        <a:cs typeface="Arimo"/>
                        <a:sym typeface="Arim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rgbClr val="DE6A75">
                        <a:alpha val="24680"/>
                      </a:srgbClr>
                    </a:solidFill>
                  </a:tcPr>
                </a:tc>
                <a:tc>
                  <a:txBody>
                    <a:bodyPr/>
                    <a:lstStyle/>
                    <a:p>
                      <a:pPr indent="0" lvl="0" marL="0" rtl="0" algn="l">
                        <a:spcBef>
                          <a:spcPts val="0"/>
                        </a:spcBef>
                        <a:spcAft>
                          <a:spcPts val="0"/>
                        </a:spcAft>
                        <a:buNone/>
                      </a:pPr>
                      <a:r>
                        <a:rPr lang="en" sz="1200">
                          <a:solidFill>
                            <a:schemeClr val="dk1"/>
                          </a:solidFill>
                          <a:latin typeface="Arimo"/>
                          <a:ea typeface="Arimo"/>
                          <a:cs typeface="Arimo"/>
                          <a:sym typeface="Arimo"/>
                        </a:rPr>
                        <a:t>Enter </a:t>
                      </a:r>
                      <a:r>
                        <a:rPr lang="en" sz="1200">
                          <a:solidFill>
                            <a:schemeClr val="dk1"/>
                          </a:solidFill>
                          <a:latin typeface="Arimo"/>
                          <a:ea typeface="Arimo"/>
                          <a:cs typeface="Arimo"/>
                          <a:sym typeface="Arimo"/>
                        </a:rPr>
                        <a:t>in this section specific information about the treatment</a:t>
                      </a:r>
                      <a:endParaRPr>
                        <a:solidFill>
                          <a:schemeClr val="dk1"/>
                        </a:solidFill>
                        <a:latin typeface="Arimo"/>
                        <a:ea typeface="Arimo"/>
                        <a:cs typeface="Arimo"/>
                        <a:sym typeface="Arimo"/>
                      </a:endParaRPr>
                    </a:p>
                  </a:txBody>
                  <a:tcPr marT="91425" marB="91425" marR="91425" marL="91425">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571925">
                <a:tc>
                  <a:txBody>
                    <a:bodyPr/>
                    <a:lstStyle/>
                    <a:p>
                      <a:pPr indent="0" lvl="0" marL="0" rtl="0" algn="l">
                        <a:spcBef>
                          <a:spcPts val="0"/>
                        </a:spcBef>
                        <a:spcAft>
                          <a:spcPts val="0"/>
                        </a:spcAft>
                        <a:buNone/>
                      </a:pPr>
                      <a:r>
                        <a:rPr b="1" lang="en" sz="1200">
                          <a:solidFill>
                            <a:schemeClr val="dk1"/>
                          </a:solidFill>
                          <a:latin typeface="Arimo"/>
                          <a:ea typeface="Arimo"/>
                          <a:cs typeface="Arimo"/>
                          <a:sym typeface="Arimo"/>
                        </a:rPr>
                        <a:t>Prevention</a:t>
                      </a:r>
                      <a:endParaRPr b="1" sz="1200">
                        <a:solidFill>
                          <a:schemeClr val="dk1"/>
                        </a:solidFill>
                        <a:latin typeface="Arimo"/>
                        <a:ea typeface="Arimo"/>
                        <a:cs typeface="Arimo"/>
                        <a:sym typeface="Arim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rgbClr val="DE6A75">
                        <a:alpha val="24680"/>
                      </a:srgbClr>
                    </a:solidFill>
                  </a:tcPr>
                </a:tc>
                <a:tc>
                  <a:txBody>
                    <a:bodyPr/>
                    <a:lstStyle/>
                    <a:p>
                      <a:pPr indent="0" lvl="0" marL="0" rtl="0" algn="l">
                        <a:spcBef>
                          <a:spcPts val="0"/>
                        </a:spcBef>
                        <a:spcAft>
                          <a:spcPts val="0"/>
                        </a:spcAft>
                        <a:buNone/>
                      </a:pPr>
                      <a:r>
                        <a:rPr lang="en" sz="1200">
                          <a:solidFill>
                            <a:schemeClr val="dk1"/>
                          </a:solidFill>
                          <a:latin typeface="Arimo"/>
                          <a:ea typeface="Arimo"/>
                          <a:cs typeface="Arimo"/>
                          <a:sym typeface="Arimo"/>
                        </a:rPr>
                        <a:t>Enter </a:t>
                      </a:r>
                      <a:r>
                        <a:rPr lang="en" sz="1200">
                          <a:solidFill>
                            <a:schemeClr val="dk1"/>
                          </a:solidFill>
                          <a:latin typeface="Arimo"/>
                          <a:ea typeface="Arimo"/>
                          <a:cs typeface="Arimo"/>
                          <a:sym typeface="Arimo"/>
                        </a:rPr>
                        <a:t>in this section specific information about prevention</a:t>
                      </a:r>
                      <a:endParaRPr>
                        <a:solidFill>
                          <a:schemeClr val="dk1"/>
                        </a:solidFill>
                        <a:latin typeface="Arimo"/>
                        <a:ea typeface="Arimo"/>
                        <a:cs typeface="Arimo"/>
                        <a:sym typeface="Arimo"/>
                      </a:endParaRPr>
                    </a:p>
                  </a:txBody>
                  <a:tcPr marT="91425" marB="91425" marR="91425" marL="91425">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r>
            </a:tbl>
          </a:graphicData>
        </a:graphic>
      </p:graphicFrame>
      <p:sp>
        <p:nvSpPr>
          <p:cNvPr id="1163" name="Google Shape;1163;p48"/>
          <p:cNvSpPr txBox="1"/>
          <p:nvPr>
            <p:ph idx="4294967295" type="subTitle"/>
          </p:nvPr>
        </p:nvSpPr>
        <p:spPr>
          <a:xfrm>
            <a:off x="4712075" y="1305975"/>
            <a:ext cx="37119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rPr>
              <a:t>Key findings</a:t>
            </a:r>
            <a:endParaRPr b="1" sz="1800">
              <a:solidFill>
                <a:schemeClr val="lt2"/>
              </a:solidFill>
            </a:endParaRPr>
          </a:p>
        </p:txBody>
      </p:sp>
      <p:sp>
        <p:nvSpPr>
          <p:cNvPr id="1164" name="Google Shape;1164;p48"/>
          <p:cNvSpPr txBox="1"/>
          <p:nvPr>
            <p:ph idx="4294967295" type="subTitle"/>
          </p:nvPr>
        </p:nvSpPr>
        <p:spPr>
          <a:xfrm>
            <a:off x="4712075" y="1796201"/>
            <a:ext cx="3711900" cy="9144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Clr>
                <a:schemeClr val="lt2"/>
              </a:buClr>
              <a:buSzPts val="1200"/>
              <a:buChar char="●"/>
            </a:pPr>
            <a:r>
              <a:rPr lang="en"/>
              <a:t>Summarize the most important or relevant aspects of the disease</a:t>
            </a:r>
            <a:endParaRPr/>
          </a:p>
          <a:p>
            <a:pPr indent="-304800" lvl="0" marL="342900" rtl="0" algn="l">
              <a:spcBef>
                <a:spcPts val="0"/>
              </a:spcBef>
              <a:spcAft>
                <a:spcPts val="0"/>
              </a:spcAft>
              <a:buClr>
                <a:schemeClr val="lt2"/>
              </a:buClr>
              <a:buSzPts val="1200"/>
              <a:buChar char="●"/>
            </a:pPr>
            <a:r>
              <a:rPr lang="en"/>
              <a:t>Use bullet points to present the key findings in a clear and organized manner</a:t>
            </a:r>
            <a:endParaRPr/>
          </a:p>
        </p:txBody>
      </p:sp>
      <p:sp>
        <p:nvSpPr>
          <p:cNvPr id="1165" name="Google Shape;1165;p48"/>
          <p:cNvSpPr txBox="1"/>
          <p:nvPr>
            <p:ph idx="4294967295" type="subTitle"/>
          </p:nvPr>
        </p:nvSpPr>
        <p:spPr>
          <a:xfrm>
            <a:off x="4712125" y="2834900"/>
            <a:ext cx="37119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2"/>
                </a:solidFill>
              </a:rPr>
              <a:t>Conclusions</a:t>
            </a:r>
            <a:endParaRPr b="1" sz="1800">
              <a:solidFill>
                <a:schemeClr val="lt2"/>
              </a:solidFill>
            </a:endParaRPr>
          </a:p>
        </p:txBody>
      </p:sp>
      <p:sp>
        <p:nvSpPr>
          <p:cNvPr id="1166" name="Google Shape;1166;p48"/>
          <p:cNvSpPr txBox="1"/>
          <p:nvPr>
            <p:ph idx="4294967295" type="subTitle"/>
          </p:nvPr>
        </p:nvSpPr>
        <p:spPr>
          <a:xfrm>
            <a:off x="5267125" y="3337000"/>
            <a:ext cx="3156900" cy="5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section, summarize the key findings from the disease study</a:t>
            </a:r>
            <a:endParaRPr/>
          </a:p>
        </p:txBody>
      </p:sp>
      <p:sp>
        <p:nvSpPr>
          <p:cNvPr id="1167" name="Google Shape;1167;p48"/>
          <p:cNvSpPr txBox="1"/>
          <p:nvPr>
            <p:ph idx="4294967295" type="subTitle"/>
          </p:nvPr>
        </p:nvSpPr>
        <p:spPr>
          <a:xfrm>
            <a:off x="5267125" y="4022800"/>
            <a:ext cx="3156900" cy="5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an overview of the implications for the current diagnosis and treatment plan</a:t>
            </a:r>
            <a:endParaRPr/>
          </a:p>
        </p:txBody>
      </p:sp>
      <p:sp>
        <p:nvSpPr>
          <p:cNvPr id="1168" name="Google Shape;1168;p48"/>
          <p:cNvSpPr/>
          <p:nvPr/>
        </p:nvSpPr>
        <p:spPr>
          <a:xfrm>
            <a:off x="4808500" y="3337000"/>
            <a:ext cx="362400" cy="5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latin typeface="Arimo"/>
                <a:ea typeface="Arimo"/>
                <a:cs typeface="Arimo"/>
                <a:sym typeface="Arimo"/>
              </a:rPr>
              <a:t>1</a:t>
            </a:r>
            <a:endParaRPr sz="1600">
              <a:solidFill>
                <a:schemeClr val="accent2"/>
              </a:solidFill>
              <a:latin typeface="Arimo"/>
              <a:ea typeface="Arimo"/>
              <a:cs typeface="Arimo"/>
              <a:sym typeface="Arimo"/>
            </a:endParaRPr>
          </a:p>
        </p:txBody>
      </p:sp>
      <p:sp>
        <p:nvSpPr>
          <p:cNvPr id="1169" name="Google Shape;1169;p48"/>
          <p:cNvSpPr/>
          <p:nvPr/>
        </p:nvSpPr>
        <p:spPr>
          <a:xfrm>
            <a:off x="4808500" y="4022800"/>
            <a:ext cx="362400" cy="5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latin typeface="Arimo"/>
                <a:ea typeface="Arimo"/>
                <a:cs typeface="Arimo"/>
                <a:sym typeface="Arimo"/>
              </a:rPr>
              <a:t>2</a:t>
            </a:r>
            <a:endParaRPr sz="1600">
              <a:solidFill>
                <a:schemeClr val="accent2"/>
              </a:solidFill>
              <a:latin typeface="Arimo"/>
              <a:ea typeface="Arimo"/>
              <a:cs typeface="Arimo"/>
              <a:sym typeface="Arim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31"/>
          <p:cNvSpPr txBox="1"/>
          <p:nvPr>
            <p:ph idx="1" type="body"/>
          </p:nvPr>
        </p:nvSpPr>
        <p:spPr>
          <a:xfrm>
            <a:off x="720000" y="1152475"/>
            <a:ext cx="7704000" cy="32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sp>
        <p:nvSpPr>
          <p:cNvPr id="527" name="Google Shape;527;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528" name="Google Shape;528;p31"/>
          <p:cNvGraphicFramePr/>
          <p:nvPr/>
        </p:nvGraphicFramePr>
        <p:xfrm>
          <a:off x="720000" y="1691025"/>
          <a:ext cx="3000000" cy="3000000"/>
        </p:xfrm>
        <a:graphic>
          <a:graphicData uri="http://schemas.openxmlformats.org/drawingml/2006/table">
            <a:tbl>
              <a:tblPr>
                <a:noFill/>
                <a:tableStyleId>{1B151064-C4D4-4179-8D30-B6C44A0A04C2}</a:tableStyleId>
              </a:tblPr>
              <a:tblGrid>
                <a:gridCol w="2424850"/>
                <a:gridCol w="5279150"/>
              </a:tblGrid>
              <a:tr h="361525">
                <a:tc>
                  <a:txBody>
                    <a:bodyPr/>
                    <a:lstStyle/>
                    <a:p>
                      <a:pPr indent="0" lvl="0" marL="0" rtl="0" algn="l">
                        <a:spcBef>
                          <a:spcPts val="0"/>
                        </a:spcBef>
                        <a:spcAft>
                          <a:spcPts val="0"/>
                        </a:spcAft>
                        <a:buNone/>
                      </a:pPr>
                      <a:r>
                        <a:rPr b="1" lang="en" sz="1000" u="sng">
                          <a:solidFill>
                            <a:schemeClr val="hlink"/>
                          </a:solidFill>
                          <a:latin typeface="Arimo"/>
                          <a:ea typeface="Arimo"/>
                          <a:cs typeface="Arimo"/>
                          <a:sym typeface="Arimo"/>
                          <a:hlinkClick action="ppaction://hlinksldjump" r:id="rId3"/>
                        </a:rPr>
                        <a:t>Fonts</a:t>
                      </a:r>
                      <a:endParaRPr b="1" sz="1000" u="sng">
                        <a:solidFill>
                          <a:schemeClr val="dk1"/>
                        </a:solidFill>
                        <a:latin typeface="Arimo"/>
                        <a:ea typeface="Arimo"/>
                        <a:cs typeface="Arimo"/>
                        <a:sym typeface="Arimo"/>
                      </a:endParaRPr>
                    </a:p>
                  </a:txBody>
                  <a:tcPr marT="0" marB="0"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l">
                        <a:spcBef>
                          <a:spcPts val="0"/>
                        </a:spcBef>
                        <a:spcAft>
                          <a:spcPts val="1600"/>
                        </a:spcAft>
                        <a:buNone/>
                      </a:pPr>
                      <a:r>
                        <a:rPr lang="en" sz="1000">
                          <a:solidFill>
                            <a:schemeClr val="dk1"/>
                          </a:solidFill>
                          <a:latin typeface="Arimo"/>
                          <a:ea typeface="Arimo"/>
                          <a:cs typeface="Arimo"/>
                          <a:sym typeface="Arimo"/>
                        </a:rPr>
                        <a:t>To view this template correctly in PowerPoint, download and install the fonts we used</a:t>
                      </a:r>
                      <a:endParaRPr sz="1000">
                        <a:solidFill>
                          <a:schemeClr val="dk1"/>
                        </a:solidFill>
                        <a:latin typeface="Arimo"/>
                        <a:ea typeface="Arimo"/>
                        <a:cs typeface="Arimo"/>
                        <a:sym typeface="Arimo"/>
                      </a:endParaRPr>
                    </a:p>
                  </a:txBody>
                  <a:tcPr marT="0" marB="0"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b="1" lang="en" sz="1000" u="sng">
                          <a:solidFill>
                            <a:schemeClr val="hlink"/>
                          </a:solidFill>
                          <a:latin typeface="Arimo"/>
                          <a:ea typeface="Arimo"/>
                          <a:cs typeface="Arimo"/>
                          <a:sym typeface="Arimo"/>
                          <a:hlinkClick action="ppaction://hlinksldjump" r:id="rId4"/>
                        </a:rPr>
                        <a:t>Used</a:t>
                      </a:r>
                      <a:r>
                        <a:rPr b="1" lang="en" sz="1000">
                          <a:solidFill>
                            <a:schemeClr val="dk1"/>
                          </a:solidFill>
                          <a:latin typeface="Arimo"/>
                          <a:ea typeface="Arimo"/>
                          <a:cs typeface="Arimo"/>
                          <a:sym typeface="Arimo"/>
                        </a:rPr>
                        <a:t> </a:t>
                      </a:r>
                      <a:r>
                        <a:rPr lang="en" sz="1000">
                          <a:solidFill>
                            <a:schemeClr val="dk1"/>
                          </a:solidFill>
                          <a:latin typeface="Arimo"/>
                          <a:ea typeface="Arimo"/>
                          <a:cs typeface="Arimo"/>
                          <a:sym typeface="Arimo"/>
                        </a:rPr>
                        <a:t>and </a:t>
                      </a:r>
                      <a:r>
                        <a:rPr b="1" lang="en" sz="1000" u="sng">
                          <a:solidFill>
                            <a:schemeClr val="hlink"/>
                          </a:solidFill>
                          <a:latin typeface="Arimo"/>
                          <a:ea typeface="Arimo"/>
                          <a:cs typeface="Arimo"/>
                          <a:sym typeface="Arimo"/>
                          <a:hlinkClick action="ppaction://hlinksldjump" r:id="rId5"/>
                        </a:rPr>
                        <a:t>alternative</a:t>
                      </a:r>
                      <a:r>
                        <a:rPr b="1" lang="en" sz="1000" u="sng">
                          <a:solidFill>
                            <a:schemeClr val="hlink"/>
                          </a:solidFill>
                          <a:latin typeface="Arimo"/>
                          <a:ea typeface="Arimo"/>
                          <a:cs typeface="Arimo"/>
                          <a:sym typeface="Arimo"/>
                          <a:hlinkClick action="ppaction://hlinksldjump" r:id="rId6"/>
                        </a:rPr>
                        <a:t> resources</a:t>
                      </a:r>
                      <a:endParaRPr b="1" sz="1000" u="sng">
                        <a:solidFill>
                          <a:schemeClr val="dk1"/>
                        </a:solidFill>
                        <a:latin typeface="Arimo"/>
                        <a:ea typeface="Arimo"/>
                        <a:cs typeface="Arimo"/>
                        <a:sym typeface="Arimo"/>
                      </a:endParaRPr>
                    </a:p>
                  </a:txBody>
                  <a:tcPr marT="0" marB="0"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Arimo"/>
                          <a:ea typeface="Arimo"/>
                          <a:cs typeface="Arimo"/>
                          <a:sym typeface="Arimo"/>
                        </a:rPr>
                        <a:t>An assortment of graphic resources that are suitable for use in this presentation</a:t>
                      </a:r>
                      <a:endParaRPr sz="1000">
                        <a:solidFill>
                          <a:schemeClr val="dk1"/>
                        </a:solidFill>
                        <a:latin typeface="Arimo"/>
                        <a:ea typeface="Arimo"/>
                        <a:cs typeface="Arimo"/>
                        <a:sym typeface="Arimo"/>
                      </a:endParaRPr>
                    </a:p>
                  </a:txBody>
                  <a:tcPr marT="0" marB="0"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b="1" lang="en" sz="1000" u="sng">
                          <a:solidFill>
                            <a:schemeClr val="hlink"/>
                          </a:solidFill>
                          <a:latin typeface="Arimo"/>
                          <a:ea typeface="Arimo"/>
                          <a:cs typeface="Arimo"/>
                          <a:sym typeface="Arimo"/>
                          <a:hlinkClick action="ppaction://hlinksldjump" r:id="rId7"/>
                        </a:rPr>
                        <a:t>Thanks slide</a:t>
                      </a:r>
                      <a:endParaRPr b="1" sz="1000" u="sng">
                        <a:solidFill>
                          <a:schemeClr val="dk1"/>
                        </a:solidFill>
                        <a:latin typeface="Arimo"/>
                        <a:ea typeface="Arimo"/>
                        <a:cs typeface="Arimo"/>
                        <a:sym typeface="Arimo"/>
                      </a:endParaRPr>
                    </a:p>
                  </a:txBody>
                  <a:tcPr marT="0" marB="0"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l">
                        <a:spcBef>
                          <a:spcPts val="0"/>
                        </a:spcBef>
                        <a:spcAft>
                          <a:spcPts val="1600"/>
                        </a:spcAft>
                        <a:buNone/>
                      </a:pPr>
                      <a:r>
                        <a:rPr lang="en" sz="1000">
                          <a:solidFill>
                            <a:schemeClr val="dk1"/>
                          </a:solidFill>
                          <a:latin typeface="Arimo"/>
                          <a:ea typeface="Arimo"/>
                          <a:cs typeface="Arimo"/>
                          <a:sym typeface="Arimo"/>
                        </a:rPr>
                        <a:t>You must keep it so that proper credits for our design are given</a:t>
                      </a:r>
                      <a:endParaRPr sz="1000">
                        <a:solidFill>
                          <a:schemeClr val="dk1"/>
                        </a:solidFill>
                        <a:latin typeface="Arimo"/>
                        <a:ea typeface="Arimo"/>
                        <a:cs typeface="Arimo"/>
                        <a:sym typeface="Arimo"/>
                      </a:endParaRPr>
                    </a:p>
                  </a:txBody>
                  <a:tcPr marT="0" marB="0"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b="1" lang="en" sz="1000" u="sng">
                          <a:solidFill>
                            <a:schemeClr val="hlink"/>
                          </a:solidFill>
                          <a:latin typeface="Arimo"/>
                          <a:ea typeface="Arimo"/>
                          <a:cs typeface="Arimo"/>
                          <a:sym typeface="Arimo"/>
                          <a:hlinkClick action="ppaction://hlinksldjump" r:id="rId8"/>
                        </a:rPr>
                        <a:t>Colors</a:t>
                      </a:r>
                      <a:endParaRPr b="1" sz="1000" u="sng">
                        <a:solidFill>
                          <a:schemeClr val="dk1"/>
                        </a:solidFill>
                        <a:latin typeface="Arimo"/>
                        <a:ea typeface="Arimo"/>
                        <a:cs typeface="Arimo"/>
                        <a:sym typeface="Arimo"/>
                      </a:endParaRPr>
                    </a:p>
                  </a:txBody>
                  <a:tcPr marT="0" marB="0"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l">
                        <a:spcBef>
                          <a:spcPts val="0"/>
                        </a:spcBef>
                        <a:spcAft>
                          <a:spcPts val="1600"/>
                        </a:spcAft>
                        <a:buNone/>
                      </a:pPr>
                      <a:r>
                        <a:rPr lang="en" sz="1000">
                          <a:solidFill>
                            <a:schemeClr val="dk1"/>
                          </a:solidFill>
                          <a:latin typeface="Arimo"/>
                          <a:ea typeface="Arimo"/>
                          <a:cs typeface="Arimo"/>
                          <a:sym typeface="Arimo"/>
                        </a:rPr>
                        <a:t>All the colors used in this presentation</a:t>
                      </a:r>
                      <a:endParaRPr sz="1000">
                        <a:solidFill>
                          <a:schemeClr val="dk1"/>
                        </a:solidFill>
                        <a:latin typeface="Arimo"/>
                        <a:ea typeface="Arimo"/>
                        <a:cs typeface="Arimo"/>
                        <a:sym typeface="Arimo"/>
                      </a:endParaRPr>
                    </a:p>
                  </a:txBody>
                  <a:tcPr marT="0" marB="0"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b="1" lang="en" sz="1000" u="sng">
                          <a:solidFill>
                            <a:schemeClr val="hlink"/>
                          </a:solidFill>
                          <a:latin typeface="Arimo"/>
                          <a:ea typeface="Arimo"/>
                          <a:cs typeface="Arimo"/>
                          <a:sym typeface="Arimo"/>
                          <a:hlinkClick action="ppaction://hlinksldjump" r:id="rId9"/>
                        </a:rPr>
                        <a:t>Icons</a:t>
                      </a:r>
                      <a:r>
                        <a:rPr b="1" lang="en" sz="1000">
                          <a:solidFill>
                            <a:schemeClr val="dk1"/>
                          </a:solidFill>
                          <a:latin typeface="Arimo"/>
                          <a:ea typeface="Arimo"/>
                          <a:cs typeface="Arimo"/>
                          <a:sym typeface="Arimo"/>
                        </a:rPr>
                        <a:t> </a:t>
                      </a:r>
                      <a:r>
                        <a:rPr lang="en" sz="1000">
                          <a:solidFill>
                            <a:schemeClr val="dk1"/>
                          </a:solidFill>
                          <a:latin typeface="Arimo"/>
                          <a:ea typeface="Arimo"/>
                          <a:cs typeface="Arimo"/>
                          <a:sym typeface="Arimo"/>
                        </a:rPr>
                        <a:t>and </a:t>
                      </a:r>
                      <a:r>
                        <a:rPr b="1" lang="en" sz="1000" u="sng">
                          <a:solidFill>
                            <a:schemeClr val="hlink"/>
                          </a:solidFill>
                          <a:latin typeface="Arimo"/>
                          <a:ea typeface="Arimo"/>
                          <a:cs typeface="Arimo"/>
                          <a:sym typeface="Arimo"/>
                          <a:hlinkClick action="ppaction://hlinksldjump" r:id="rId10"/>
                        </a:rPr>
                        <a:t>infographic resources</a:t>
                      </a:r>
                      <a:endParaRPr b="1" sz="1000" u="sng">
                        <a:solidFill>
                          <a:schemeClr val="dk1"/>
                        </a:solidFill>
                        <a:latin typeface="Arimo"/>
                        <a:ea typeface="Arimo"/>
                        <a:cs typeface="Arimo"/>
                        <a:sym typeface="Arimo"/>
                      </a:endParaRPr>
                    </a:p>
                  </a:txBody>
                  <a:tcPr marT="0" marB="0"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rgbClr val="DE6A75">
                        <a:alpha val="41770"/>
                      </a:srgbClr>
                    </a:solidFill>
                  </a:tcPr>
                </a:tc>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These can be used in the template, and their size and color can be edited</a:t>
                      </a:r>
                      <a:endParaRPr sz="1000">
                        <a:solidFill>
                          <a:schemeClr val="dk1"/>
                        </a:solidFill>
                        <a:latin typeface="Arimo"/>
                        <a:ea typeface="Arimo"/>
                        <a:cs typeface="Arimo"/>
                        <a:sym typeface="Arimo"/>
                      </a:endParaRPr>
                    </a:p>
                  </a:txBody>
                  <a:tcPr marT="0" marB="0"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dot"/>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lang="en" sz="1000">
                          <a:solidFill>
                            <a:schemeClr val="dk1"/>
                          </a:solidFill>
                          <a:latin typeface="Arimo"/>
                          <a:ea typeface="Arimo"/>
                          <a:cs typeface="Arimo"/>
                          <a:sym typeface="Arimo"/>
                        </a:rPr>
                        <a:t>Editable presentation theme </a:t>
                      </a:r>
                      <a:endParaRPr sz="1000">
                        <a:solidFill>
                          <a:schemeClr val="dk1"/>
                        </a:solidFill>
                        <a:latin typeface="Arimo"/>
                        <a:ea typeface="Arimo"/>
                        <a:cs typeface="Arimo"/>
                        <a:sym typeface="Arimo"/>
                      </a:endParaRPr>
                    </a:p>
                  </a:txBody>
                  <a:tcPr marT="0" marB="0" marR="91425" marL="91425" anchor="ctr">
                    <a:lnL cap="flat" cmpd="sng" w="9525">
                      <a:solidFill>
                        <a:schemeClr val="accent4"/>
                      </a:solidFill>
                      <a:prstDash val="solid"/>
                      <a:round/>
                      <a:headEnd len="sm" w="sm" type="none"/>
                      <a:tailEnd len="sm" w="sm" type="none"/>
                    </a:lnL>
                    <a:lnR cap="flat" cmpd="sng" w="9525">
                      <a:solidFill>
                        <a:schemeClr val="accent4"/>
                      </a:solidFill>
                      <a:prstDash val="dot"/>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rgbClr val="DE6A75">
                        <a:alpha val="41770"/>
                      </a:srgbClr>
                    </a:solidFill>
                  </a:tcPr>
                </a:tc>
                <a:tc>
                  <a:txBody>
                    <a:bodyPr/>
                    <a:lstStyle/>
                    <a:p>
                      <a:pPr indent="0" lvl="0" marL="0" rtl="0" algn="l">
                        <a:spcBef>
                          <a:spcPts val="0"/>
                        </a:spcBef>
                        <a:spcAft>
                          <a:spcPts val="1600"/>
                        </a:spcAft>
                        <a:buNone/>
                      </a:pPr>
                      <a:r>
                        <a:rPr lang="en" sz="1000">
                          <a:solidFill>
                            <a:schemeClr val="dk1"/>
                          </a:solidFill>
                          <a:latin typeface="Arimo"/>
                          <a:ea typeface="Arimo"/>
                          <a:cs typeface="Arimo"/>
                          <a:sym typeface="Arimo"/>
                        </a:rPr>
                        <a:t>You can edit the master slides easily. For more info, click </a:t>
                      </a:r>
                      <a:r>
                        <a:rPr b="1" lang="en" sz="1000" u="sng">
                          <a:solidFill>
                            <a:schemeClr val="dk1"/>
                          </a:solidFill>
                          <a:latin typeface="Arimo"/>
                          <a:ea typeface="Arimo"/>
                          <a:cs typeface="Arimo"/>
                          <a:sym typeface="Arimo"/>
                          <a:hlinkClick r:id="rId11">
                            <a:extLst>
                              <a:ext uri="{A12FA001-AC4F-418D-AE19-62706E023703}">
                                <ahyp:hlinkClr val="tx"/>
                              </a:ext>
                            </a:extLst>
                          </a:hlinkClick>
                        </a:rPr>
                        <a:t>here</a:t>
                      </a:r>
                      <a:endParaRPr sz="1000">
                        <a:solidFill>
                          <a:schemeClr val="dk1"/>
                        </a:solidFill>
                        <a:latin typeface="Arimo"/>
                        <a:ea typeface="Arimo"/>
                        <a:cs typeface="Arimo"/>
                        <a:sym typeface="Arimo"/>
                      </a:endParaRPr>
                    </a:p>
                  </a:txBody>
                  <a:tcPr marT="0" marB="0" marR="91425" marL="91425" anchor="ctr">
                    <a:lnL cap="flat" cmpd="sng" w="9525">
                      <a:solidFill>
                        <a:schemeClr val="accent4"/>
                      </a:solidFill>
                      <a:prstDash val="dot"/>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dot"/>
                      <a:round/>
                      <a:headEnd len="sm" w="sm" type="none"/>
                      <a:tailEnd len="sm" w="sm" type="none"/>
                    </a:lnT>
                    <a:lnB cap="flat" cmpd="sng" w="9525">
                      <a:solidFill>
                        <a:schemeClr val="accent4"/>
                      </a:solidFill>
                      <a:prstDash val="solid"/>
                      <a:round/>
                      <a:headEnd len="sm" w="sm" type="none"/>
                      <a:tailEnd len="sm" w="sm" type="none"/>
                    </a:lnB>
                    <a:solidFill>
                      <a:schemeClr val="accent5"/>
                    </a:solidFill>
                  </a:tcPr>
                </a:tc>
              </a:tr>
            </a:tbl>
          </a:graphicData>
        </a:graphic>
      </p:graphicFrame>
      <p:sp>
        <p:nvSpPr>
          <p:cNvPr id="529" name="Google Shape;529;p31"/>
          <p:cNvSpPr txBox="1"/>
          <p:nvPr/>
        </p:nvSpPr>
        <p:spPr>
          <a:xfrm>
            <a:off x="720025" y="4133675"/>
            <a:ext cx="19635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2"/>
                </a:solidFill>
                <a:latin typeface="Arimo"/>
                <a:ea typeface="Arimo"/>
                <a:cs typeface="Arimo"/>
                <a:sym typeface="Arimo"/>
              </a:rPr>
              <a:t>For more info:</a:t>
            </a:r>
            <a:br>
              <a:rPr b="1" lang="en" sz="800">
                <a:solidFill>
                  <a:schemeClr val="dk1"/>
                </a:solidFill>
                <a:latin typeface="Arimo"/>
                <a:ea typeface="Arimo"/>
                <a:cs typeface="Arimo"/>
                <a:sym typeface="Arimo"/>
              </a:rPr>
            </a:br>
            <a:r>
              <a:rPr b="1" lang="en" sz="1000" u="sng">
                <a:solidFill>
                  <a:schemeClr val="dk1"/>
                </a:solidFill>
                <a:latin typeface="Arimo"/>
                <a:ea typeface="Arimo"/>
                <a:cs typeface="Arimo"/>
                <a:sym typeface="Arimo"/>
                <a:hlinkClick r:id="rId12">
                  <a:extLst>
                    <a:ext uri="{A12FA001-AC4F-418D-AE19-62706E023703}">
                      <ahyp:hlinkClr val="tx"/>
                    </a:ext>
                  </a:extLst>
                </a:hlinkClick>
              </a:rPr>
              <a:t>SLIDESGO</a:t>
            </a:r>
            <a:r>
              <a:rPr b="1" lang="en" sz="1000">
                <a:solidFill>
                  <a:schemeClr val="dk1"/>
                </a:solidFill>
                <a:uFill>
                  <a:noFill/>
                </a:uFill>
                <a:latin typeface="Arimo"/>
                <a:ea typeface="Arimo"/>
                <a:cs typeface="Arimo"/>
                <a:sym typeface="Arimo"/>
                <a:hlinkClick r:id="rId13">
                  <a:extLst>
                    <a:ext uri="{A12FA001-AC4F-418D-AE19-62706E023703}">
                      <ahyp:hlinkClr val="tx"/>
                    </a:ext>
                  </a:extLst>
                </a:hlinkClick>
              </a:rPr>
              <a:t> </a:t>
            </a:r>
            <a:r>
              <a:rPr b="1" lang="en" sz="1000">
                <a:solidFill>
                  <a:schemeClr val="dk1"/>
                </a:solidFill>
                <a:latin typeface="Arimo"/>
                <a:ea typeface="Arimo"/>
                <a:cs typeface="Arimo"/>
                <a:sym typeface="Arimo"/>
              </a:rPr>
              <a:t>| </a:t>
            </a:r>
            <a:r>
              <a:rPr b="1" lang="en" sz="1000" u="sng">
                <a:solidFill>
                  <a:schemeClr val="dk1"/>
                </a:solidFill>
                <a:latin typeface="Arimo"/>
                <a:ea typeface="Arimo"/>
                <a:cs typeface="Arimo"/>
                <a:sym typeface="Arimo"/>
                <a:hlinkClick r:id="rId14">
                  <a:extLst>
                    <a:ext uri="{A12FA001-AC4F-418D-AE19-62706E023703}">
                      <ahyp:hlinkClr val="tx"/>
                    </a:ext>
                  </a:extLst>
                </a:hlinkClick>
              </a:rPr>
              <a:t>BLOG</a:t>
            </a:r>
            <a:r>
              <a:rPr b="1" lang="en" sz="1000">
                <a:solidFill>
                  <a:schemeClr val="dk1"/>
                </a:solidFill>
                <a:latin typeface="Arimo"/>
                <a:ea typeface="Arimo"/>
                <a:cs typeface="Arimo"/>
                <a:sym typeface="Arimo"/>
              </a:rPr>
              <a:t> | </a:t>
            </a:r>
            <a:r>
              <a:rPr b="1" lang="en" sz="1000" u="sng">
                <a:solidFill>
                  <a:schemeClr val="dk1"/>
                </a:solidFill>
                <a:latin typeface="Arimo"/>
                <a:ea typeface="Arimo"/>
                <a:cs typeface="Arimo"/>
                <a:sym typeface="Arimo"/>
                <a:hlinkClick r:id="rId15">
                  <a:extLst>
                    <a:ext uri="{A12FA001-AC4F-418D-AE19-62706E023703}">
                      <ahyp:hlinkClr val="tx"/>
                    </a:ext>
                  </a:extLst>
                </a:hlinkClick>
              </a:rPr>
              <a:t>FAQ</a:t>
            </a:r>
            <a:r>
              <a:rPr b="1" lang="en" sz="1000" u="sng">
                <a:solidFill>
                  <a:schemeClr val="dk1"/>
                </a:solidFill>
                <a:latin typeface="Arimo"/>
                <a:ea typeface="Arimo"/>
                <a:cs typeface="Arimo"/>
                <a:sym typeface="Arimo"/>
              </a:rPr>
              <a:t>s</a:t>
            </a:r>
            <a:endParaRPr b="1" sz="1000" u="sng">
              <a:solidFill>
                <a:schemeClr val="dk1"/>
              </a:solidFill>
              <a:latin typeface="Arimo"/>
              <a:ea typeface="Arimo"/>
              <a:cs typeface="Arimo"/>
              <a:sym typeface="Arimo"/>
            </a:endParaRPr>
          </a:p>
        </p:txBody>
      </p:sp>
      <p:sp>
        <p:nvSpPr>
          <p:cNvPr id="530" name="Google Shape;530;p31"/>
          <p:cNvSpPr txBox="1"/>
          <p:nvPr/>
        </p:nvSpPr>
        <p:spPr>
          <a:xfrm>
            <a:off x="2683522" y="4133675"/>
            <a:ext cx="35628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2"/>
                </a:solidFill>
                <a:latin typeface="Arimo"/>
                <a:ea typeface="Arimo"/>
                <a:cs typeface="Arimo"/>
                <a:sym typeface="Arimo"/>
              </a:rPr>
              <a:t>You can visit our sister </a:t>
            </a:r>
            <a:r>
              <a:rPr b="1" lang="en" sz="800">
                <a:solidFill>
                  <a:schemeClr val="lt2"/>
                </a:solidFill>
                <a:latin typeface="Arimo"/>
                <a:ea typeface="Arimo"/>
                <a:cs typeface="Arimo"/>
                <a:sym typeface="Arimo"/>
              </a:rPr>
              <a:t>projects</a:t>
            </a:r>
            <a:r>
              <a:rPr b="1" lang="en" sz="800">
                <a:solidFill>
                  <a:schemeClr val="lt2"/>
                </a:solidFill>
                <a:latin typeface="Arimo"/>
                <a:ea typeface="Arimo"/>
                <a:cs typeface="Arimo"/>
                <a:sym typeface="Arimo"/>
              </a:rPr>
              <a:t>:</a:t>
            </a:r>
            <a:br>
              <a:rPr b="1" lang="en" sz="800">
                <a:solidFill>
                  <a:schemeClr val="dk1"/>
                </a:solidFill>
                <a:latin typeface="Arimo"/>
                <a:ea typeface="Arimo"/>
                <a:cs typeface="Arimo"/>
                <a:sym typeface="Arimo"/>
              </a:rPr>
            </a:br>
            <a:r>
              <a:rPr b="1" lang="en" sz="1000" u="sng">
                <a:solidFill>
                  <a:schemeClr val="dk1"/>
                </a:solidFill>
                <a:latin typeface="Arimo"/>
                <a:ea typeface="Arimo"/>
                <a:cs typeface="Arimo"/>
                <a:sym typeface="Arimo"/>
                <a:hlinkClick r:id="rId16">
                  <a:extLst>
                    <a:ext uri="{A12FA001-AC4F-418D-AE19-62706E023703}">
                      <ahyp:hlinkClr val="tx"/>
                    </a:ext>
                  </a:extLst>
                </a:hlinkClick>
              </a:rPr>
              <a:t>FREEPIK</a:t>
            </a:r>
            <a:r>
              <a:rPr b="1" lang="en" sz="1000">
                <a:solidFill>
                  <a:schemeClr val="dk1"/>
                </a:solidFill>
                <a:latin typeface="Arimo"/>
                <a:ea typeface="Arimo"/>
                <a:cs typeface="Arimo"/>
                <a:sym typeface="Arimo"/>
              </a:rPr>
              <a:t> | </a:t>
            </a:r>
            <a:r>
              <a:rPr b="1" lang="en" sz="1000" u="sng">
                <a:solidFill>
                  <a:schemeClr val="dk1"/>
                </a:solidFill>
                <a:latin typeface="Arimo"/>
                <a:ea typeface="Arimo"/>
                <a:cs typeface="Arimo"/>
                <a:sym typeface="Arimo"/>
                <a:hlinkClick r:id="rId17">
                  <a:extLst>
                    <a:ext uri="{A12FA001-AC4F-418D-AE19-62706E023703}">
                      <ahyp:hlinkClr val="tx"/>
                    </a:ext>
                  </a:extLst>
                </a:hlinkClick>
              </a:rPr>
              <a:t>FLATICON</a:t>
            </a:r>
            <a:r>
              <a:rPr b="1" lang="en" sz="1000">
                <a:solidFill>
                  <a:schemeClr val="dk1"/>
                </a:solidFill>
                <a:latin typeface="Arimo"/>
                <a:ea typeface="Arimo"/>
                <a:cs typeface="Arimo"/>
                <a:sym typeface="Arimo"/>
              </a:rPr>
              <a:t> | </a:t>
            </a:r>
            <a:r>
              <a:rPr b="1" lang="en" sz="1000" u="sng">
                <a:solidFill>
                  <a:schemeClr val="dk1"/>
                </a:solidFill>
                <a:latin typeface="Arimo"/>
                <a:ea typeface="Arimo"/>
                <a:cs typeface="Arimo"/>
                <a:sym typeface="Arimo"/>
                <a:hlinkClick r:id="rId18">
                  <a:extLst>
                    <a:ext uri="{A12FA001-AC4F-418D-AE19-62706E023703}">
                      <ahyp:hlinkClr val="tx"/>
                    </a:ext>
                  </a:extLst>
                </a:hlinkClick>
              </a:rPr>
              <a:t>STORYSET</a:t>
            </a:r>
            <a:r>
              <a:rPr b="1" lang="en" sz="1000">
                <a:solidFill>
                  <a:schemeClr val="dk1"/>
                </a:solidFill>
                <a:latin typeface="Arimo"/>
                <a:ea typeface="Arimo"/>
                <a:cs typeface="Arimo"/>
                <a:sym typeface="Arimo"/>
              </a:rPr>
              <a:t> | </a:t>
            </a:r>
            <a:r>
              <a:rPr b="1" lang="en" sz="1000" u="sng">
                <a:solidFill>
                  <a:schemeClr val="dk1"/>
                </a:solidFill>
                <a:latin typeface="Arimo"/>
                <a:ea typeface="Arimo"/>
                <a:cs typeface="Arimo"/>
                <a:sym typeface="Arimo"/>
                <a:hlinkClick r:id="rId19">
                  <a:extLst>
                    <a:ext uri="{A12FA001-AC4F-418D-AE19-62706E023703}">
                      <ahyp:hlinkClr val="tx"/>
                    </a:ext>
                  </a:extLst>
                </a:hlinkClick>
              </a:rPr>
              <a:t>WEPIK</a:t>
            </a:r>
            <a:r>
              <a:rPr b="1" lang="en" sz="1000">
                <a:solidFill>
                  <a:schemeClr val="dk1"/>
                </a:solidFill>
                <a:uFill>
                  <a:noFill/>
                </a:uFill>
                <a:latin typeface="Arimo"/>
                <a:ea typeface="Arimo"/>
                <a:cs typeface="Arimo"/>
                <a:sym typeface="Arimo"/>
                <a:hlinkClick r:id="rId20">
                  <a:extLst>
                    <a:ext uri="{A12FA001-AC4F-418D-AE19-62706E023703}">
                      <ahyp:hlinkClr val="tx"/>
                    </a:ext>
                  </a:extLst>
                </a:hlinkClick>
              </a:rPr>
              <a:t> </a:t>
            </a:r>
            <a:r>
              <a:rPr b="1" lang="en" sz="1000">
                <a:solidFill>
                  <a:schemeClr val="dk1"/>
                </a:solidFill>
                <a:latin typeface="Arimo"/>
                <a:ea typeface="Arimo"/>
                <a:cs typeface="Arimo"/>
                <a:sym typeface="Arimo"/>
              </a:rPr>
              <a:t>| </a:t>
            </a:r>
            <a:r>
              <a:rPr b="1" lang="en" sz="1000" u="sng">
                <a:solidFill>
                  <a:schemeClr val="dk1"/>
                </a:solidFill>
                <a:latin typeface="Arimo"/>
                <a:ea typeface="Arimo"/>
                <a:cs typeface="Arimo"/>
                <a:sym typeface="Arimo"/>
                <a:hlinkClick r:id="rId21">
                  <a:extLst>
                    <a:ext uri="{A12FA001-AC4F-418D-AE19-62706E023703}">
                      <ahyp:hlinkClr val="tx"/>
                    </a:ext>
                  </a:extLst>
                </a:hlinkClick>
              </a:rPr>
              <a:t>VIDEVO</a:t>
            </a:r>
            <a:endParaRPr b="1" sz="1000">
              <a:solidFill>
                <a:schemeClr val="dk1"/>
              </a:solidFill>
              <a:latin typeface="Arimo"/>
              <a:ea typeface="Arimo"/>
              <a:cs typeface="Arimo"/>
              <a:sym typeface="Arim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3" name="Shape 1173"/>
        <p:cNvGrpSpPr/>
        <p:nvPr/>
      </p:nvGrpSpPr>
      <p:grpSpPr>
        <a:xfrm>
          <a:off x="0" y="0"/>
          <a:ext cx="0" cy="0"/>
          <a:chOff x="0" y="0"/>
          <a:chExt cx="0" cy="0"/>
        </a:xfrm>
      </p:grpSpPr>
      <p:sp>
        <p:nvSpPr>
          <p:cNvPr id="1174" name="Google Shape;1174;p49"/>
          <p:cNvSpPr txBox="1"/>
          <p:nvPr>
            <p:ph idx="1" type="subTitle"/>
          </p:nvPr>
        </p:nvSpPr>
        <p:spPr>
          <a:xfrm>
            <a:off x="715100" y="1569725"/>
            <a:ext cx="35136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rPr>
              <a:t>Do you have any questions?</a:t>
            </a:r>
            <a:endParaRPr b="1">
              <a:solidFill>
                <a:schemeClr val="lt2"/>
              </a:solidFill>
            </a:endParaRPr>
          </a:p>
          <a:p>
            <a:pPr indent="0" lvl="0" marL="0" rtl="0" algn="l">
              <a:spcBef>
                <a:spcPts val="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yourwebsite.com</a:t>
            </a:r>
            <a:endParaRPr/>
          </a:p>
        </p:txBody>
      </p:sp>
      <p:sp>
        <p:nvSpPr>
          <p:cNvPr id="1175" name="Google Shape;1175;p49"/>
          <p:cNvSpPr txBox="1"/>
          <p:nvPr>
            <p:ph type="ctrTitle"/>
          </p:nvPr>
        </p:nvSpPr>
        <p:spPr>
          <a:xfrm>
            <a:off x="715100" y="687400"/>
            <a:ext cx="3513600" cy="9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176" name="Google Shape;1176;p49"/>
          <p:cNvSpPr txBox="1"/>
          <p:nvPr/>
        </p:nvSpPr>
        <p:spPr>
          <a:xfrm>
            <a:off x="715100" y="4281183"/>
            <a:ext cx="3272400" cy="2760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Arimo"/>
                <a:ea typeface="Arimo"/>
                <a:cs typeface="Arimo"/>
                <a:sym typeface="Arimo"/>
              </a:rPr>
              <a:t>Please keep this slide for attribution</a:t>
            </a:r>
            <a:endParaRPr sz="1000">
              <a:solidFill>
                <a:schemeClr val="dk1"/>
              </a:solidFill>
              <a:latin typeface="Arimo"/>
              <a:ea typeface="Arimo"/>
              <a:cs typeface="Arimo"/>
              <a:sym typeface="Arimo"/>
            </a:endParaRPr>
          </a:p>
        </p:txBody>
      </p:sp>
      <p:sp>
        <p:nvSpPr>
          <p:cNvPr id="1177" name="Google Shape;1177;p49"/>
          <p:cNvSpPr/>
          <p:nvPr/>
        </p:nvSpPr>
        <p:spPr>
          <a:xfrm>
            <a:off x="715112" y="2858111"/>
            <a:ext cx="525977" cy="530363"/>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 name="Google Shape;1178;p49"/>
          <p:cNvGrpSpPr/>
          <p:nvPr/>
        </p:nvGrpSpPr>
        <p:grpSpPr>
          <a:xfrm>
            <a:off x="1569155" y="2858423"/>
            <a:ext cx="526558" cy="529780"/>
            <a:chOff x="3303268" y="3817349"/>
            <a:chExt cx="346056" cy="345674"/>
          </a:xfrm>
        </p:grpSpPr>
        <p:sp>
          <p:nvSpPr>
            <p:cNvPr id="1179" name="Google Shape;1179;p4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49"/>
          <p:cNvGrpSpPr/>
          <p:nvPr/>
        </p:nvGrpSpPr>
        <p:grpSpPr>
          <a:xfrm>
            <a:off x="2423778" y="2858423"/>
            <a:ext cx="526558" cy="529780"/>
            <a:chOff x="3752358" y="3817349"/>
            <a:chExt cx="346056" cy="345674"/>
          </a:xfrm>
        </p:grpSpPr>
        <p:sp>
          <p:nvSpPr>
            <p:cNvPr id="1184" name="Google Shape;1184;p4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49"/>
          <p:cNvGrpSpPr/>
          <p:nvPr/>
        </p:nvGrpSpPr>
        <p:grpSpPr>
          <a:xfrm>
            <a:off x="4132978" y="2858423"/>
            <a:ext cx="526510" cy="529780"/>
            <a:chOff x="5100008" y="3817349"/>
            <a:chExt cx="346024" cy="345674"/>
          </a:xfrm>
        </p:grpSpPr>
        <p:sp>
          <p:nvSpPr>
            <p:cNvPr id="1189" name="Google Shape;1189;p49"/>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9"/>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9"/>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49"/>
          <p:cNvGrpSpPr/>
          <p:nvPr/>
        </p:nvGrpSpPr>
        <p:grpSpPr>
          <a:xfrm>
            <a:off x="3278402" y="2858423"/>
            <a:ext cx="526510" cy="529780"/>
            <a:chOff x="4650919" y="3817349"/>
            <a:chExt cx="346024" cy="345674"/>
          </a:xfrm>
        </p:grpSpPr>
        <p:sp>
          <p:nvSpPr>
            <p:cNvPr id="1193" name="Google Shape;1193;p49"/>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9"/>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9"/>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49"/>
          <p:cNvGrpSpPr/>
          <p:nvPr/>
        </p:nvGrpSpPr>
        <p:grpSpPr>
          <a:xfrm>
            <a:off x="6207261" y="1149335"/>
            <a:ext cx="1755664" cy="2844943"/>
            <a:chOff x="6207262" y="1149335"/>
            <a:chExt cx="1755664" cy="2844943"/>
          </a:xfrm>
        </p:grpSpPr>
        <p:grpSp>
          <p:nvGrpSpPr>
            <p:cNvPr id="1197" name="Google Shape;1197;p49"/>
            <p:cNvGrpSpPr/>
            <p:nvPr/>
          </p:nvGrpSpPr>
          <p:grpSpPr>
            <a:xfrm>
              <a:off x="6207261" y="1149335"/>
              <a:ext cx="1755664" cy="2844943"/>
              <a:chOff x="686475" y="2516201"/>
              <a:chExt cx="960797" cy="1556911"/>
            </a:xfrm>
          </p:grpSpPr>
          <p:sp>
            <p:nvSpPr>
              <p:cNvPr id="1198" name="Google Shape;1198;p49"/>
              <p:cNvSpPr/>
              <p:nvPr/>
            </p:nvSpPr>
            <p:spPr>
              <a:xfrm>
                <a:off x="686475" y="2516200"/>
                <a:ext cx="960797" cy="1556911"/>
              </a:xfrm>
              <a:custGeom>
                <a:rect b="b" l="l" r="r" t="t"/>
                <a:pathLst>
                  <a:path extrusionOk="0" h="1556911" w="960797">
                    <a:moveTo>
                      <a:pt x="951104" y="715875"/>
                    </a:moveTo>
                    <a:cubicBezTo>
                      <a:pt x="953093" y="763721"/>
                      <a:pt x="952803" y="811320"/>
                      <a:pt x="949965" y="858897"/>
                    </a:cubicBezTo>
                    <a:cubicBezTo>
                      <a:pt x="946837" y="908918"/>
                      <a:pt x="941162" y="958670"/>
                      <a:pt x="932939" y="1008132"/>
                    </a:cubicBezTo>
                    <a:cubicBezTo>
                      <a:pt x="922148" y="1071120"/>
                      <a:pt x="905681" y="1136282"/>
                      <a:pt x="861687" y="1184129"/>
                    </a:cubicBezTo>
                    <a:cubicBezTo>
                      <a:pt x="803215" y="1247924"/>
                      <a:pt x="709531" y="1268492"/>
                      <a:pt x="622372" y="1285249"/>
                    </a:cubicBezTo>
                    <a:cubicBezTo>
                      <a:pt x="616697" y="1373651"/>
                      <a:pt x="615847" y="1464766"/>
                      <a:pt x="621232" y="1553168"/>
                    </a:cubicBezTo>
                    <a:cubicBezTo>
                      <a:pt x="569844" y="1562365"/>
                      <a:pt x="515349" y="1554515"/>
                      <a:pt x="469077" y="1530736"/>
                    </a:cubicBezTo>
                    <a:cubicBezTo>
                      <a:pt x="469077" y="1420710"/>
                      <a:pt x="475601" y="1316877"/>
                      <a:pt x="475601" y="1206851"/>
                    </a:cubicBezTo>
                    <a:cubicBezTo>
                      <a:pt x="448053" y="1193056"/>
                      <a:pt x="416259" y="1186842"/>
                      <a:pt x="385335" y="1188478"/>
                    </a:cubicBezTo>
                    <a:cubicBezTo>
                      <a:pt x="385045" y="1196867"/>
                      <a:pt x="385045" y="1205235"/>
                      <a:pt x="385045" y="1213624"/>
                    </a:cubicBezTo>
                    <a:cubicBezTo>
                      <a:pt x="384196" y="1280941"/>
                      <a:pt x="387033" y="1347988"/>
                      <a:pt x="391569" y="1415035"/>
                    </a:cubicBezTo>
                    <a:cubicBezTo>
                      <a:pt x="342459" y="1417458"/>
                      <a:pt x="291920" y="1420441"/>
                      <a:pt x="242810" y="1418287"/>
                    </a:cubicBezTo>
                    <a:cubicBezTo>
                      <a:pt x="242810" y="1412611"/>
                      <a:pt x="242810" y="1406936"/>
                      <a:pt x="242520" y="1401530"/>
                    </a:cubicBezTo>
                    <a:cubicBezTo>
                      <a:pt x="240242" y="1264722"/>
                      <a:pt x="225764" y="1146308"/>
                      <a:pt x="249334" y="1011405"/>
                    </a:cubicBezTo>
                    <a:cubicBezTo>
                      <a:pt x="250184" y="1005999"/>
                      <a:pt x="250184" y="1001132"/>
                      <a:pt x="249625" y="996533"/>
                    </a:cubicBezTo>
                    <a:cubicBezTo>
                      <a:pt x="245089" y="968695"/>
                      <a:pt x="212445" y="952456"/>
                      <a:pt x="177523" y="935700"/>
                    </a:cubicBezTo>
                    <a:cubicBezTo>
                      <a:pt x="149706" y="922444"/>
                      <a:pt x="120170" y="909208"/>
                      <a:pt x="102585" y="889738"/>
                    </a:cubicBezTo>
                    <a:cubicBezTo>
                      <a:pt x="78454" y="863246"/>
                      <a:pt x="67373" y="828905"/>
                      <a:pt x="57452" y="795122"/>
                    </a:cubicBezTo>
                    <a:cubicBezTo>
                      <a:pt x="43533" y="747276"/>
                      <a:pt x="30483" y="698870"/>
                      <a:pt x="18284" y="650485"/>
                    </a:cubicBezTo>
                    <a:cubicBezTo>
                      <a:pt x="4655" y="595327"/>
                      <a:pt x="-7835" y="537745"/>
                      <a:pt x="6084" y="482856"/>
                    </a:cubicBezTo>
                    <a:cubicBezTo>
                      <a:pt x="19154" y="430412"/>
                      <a:pt x="54345" y="386066"/>
                      <a:pt x="88687" y="343356"/>
                    </a:cubicBezTo>
                    <a:cubicBezTo>
                      <a:pt x="117643" y="307668"/>
                      <a:pt x="148878" y="270095"/>
                      <a:pt x="193162" y="254954"/>
                    </a:cubicBezTo>
                    <a:cubicBezTo>
                      <a:pt x="237736" y="239813"/>
                      <a:pt x="298196" y="258475"/>
                      <a:pt x="307558" y="302531"/>
                    </a:cubicBezTo>
                    <a:lnTo>
                      <a:pt x="298755" y="307129"/>
                    </a:lnTo>
                    <a:cubicBezTo>
                      <a:pt x="287964" y="335257"/>
                      <a:pt x="293370" y="368501"/>
                      <a:pt x="312943" y="392031"/>
                    </a:cubicBezTo>
                    <a:cubicBezTo>
                      <a:pt x="332538" y="415561"/>
                      <a:pt x="365181" y="428527"/>
                      <a:pt x="396416" y="425006"/>
                    </a:cubicBezTo>
                    <a:cubicBezTo>
                      <a:pt x="396975" y="419331"/>
                      <a:pt x="397846" y="413655"/>
                      <a:pt x="398695" y="407710"/>
                    </a:cubicBezTo>
                    <a:cubicBezTo>
                      <a:pt x="403521" y="372022"/>
                      <a:pt x="410335" y="336065"/>
                      <a:pt x="429350" y="304975"/>
                    </a:cubicBezTo>
                    <a:cubicBezTo>
                      <a:pt x="439851" y="287949"/>
                      <a:pt x="453770" y="273077"/>
                      <a:pt x="467399" y="258475"/>
                    </a:cubicBezTo>
                    <a:cubicBezTo>
                      <a:pt x="548303" y="172227"/>
                      <a:pt x="628938" y="86248"/>
                      <a:pt x="709842" y="0"/>
                    </a:cubicBezTo>
                    <a:cubicBezTo>
                      <a:pt x="737100" y="3791"/>
                      <a:pt x="761790" y="14064"/>
                      <a:pt x="781943" y="31898"/>
                    </a:cubicBezTo>
                    <a:cubicBezTo>
                      <a:pt x="757523" y="95155"/>
                      <a:pt x="720343" y="158702"/>
                      <a:pt x="679456" y="213570"/>
                    </a:cubicBezTo>
                    <a:cubicBezTo>
                      <a:pt x="664419" y="234117"/>
                      <a:pt x="647952" y="254664"/>
                      <a:pt x="641138" y="279002"/>
                    </a:cubicBezTo>
                    <a:cubicBezTo>
                      <a:pt x="634613" y="303069"/>
                      <a:pt x="640847" y="332813"/>
                      <a:pt x="663280" y="345779"/>
                    </a:cubicBezTo>
                    <a:cubicBezTo>
                      <a:pt x="738508" y="285215"/>
                      <a:pt x="825087" y="237638"/>
                      <a:pt x="917653" y="205719"/>
                    </a:cubicBezTo>
                    <a:cubicBezTo>
                      <a:pt x="937807" y="220053"/>
                      <a:pt x="950297" y="238425"/>
                      <a:pt x="960798" y="260339"/>
                    </a:cubicBezTo>
                    <a:cubicBezTo>
                      <a:pt x="898908" y="318728"/>
                      <a:pt x="830783" y="366595"/>
                      <a:pt x="754685" y="407151"/>
                    </a:cubicBezTo>
                    <a:cubicBezTo>
                      <a:pt x="758372" y="462310"/>
                      <a:pt x="829624" y="482856"/>
                      <a:pt x="875047" y="517198"/>
                    </a:cubicBezTo>
                    <a:cubicBezTo>
                      <a:pt x="934658" y="562621"/>
                      <a:pt x="947997" y="643194"/>
                      <a:pt x="951125" y="71591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9" name="Google Shape;1199;p49"/>
              <p:cNvSpPr/>
              <p:nvPr/>
            </p:nvSpPr>
            <p:spPr>
              <a:xfrm>
                <a:off x="1351205" y="3016497"/>
                <a:ext cx="244895" cy="368086"/>
              </a:xfrm>
              <a:custGeom>
                <a:rect b="b" l="l" r="r" t="t"/>
                <a:pathLst>
                  <a:path extrusionOk="0" h="368086" w="244895">
                    <a:moveTo>
                      <a:pt x="207521" y="368086"/>
                    </a:moveTo>
                    <a:cubicBezTo>
                      <a:pt x="207521" y="368086"/>
                      <a:pt x="296027" y="191179"/>
                      <a:pt x="200645" y="73862"/>
                    </a:cubicBezTo>
                    <a:cubicBezTo>
                      <a:pt x="127611" y="-15970"/>
                      <a:pt x="30882" y="-7726"/>
                      <a:pt x="6794" y="15203"/>
                    </a:cubicBezTo>
                    <a:cubicBezTo>
                      <a:pt x="-25808" y="46251"/>
                      <a:pt x="65100" y="50373"/>
                      <a:pt x="148096" y="127342"/>
                    </a:cubicBezTo>
                    <a:cubicBezTo>
                      <a:pt x="231113" y="204311"/>
                      <a:pt x="207500" y="368066"/>
                      <a:pt x="207500" y="368066"/>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0" name="Google Shape;1200;p49"/>
              <p:cNvSpPr/>
              <p:nvPr/>
            </p:nvSpPr>
            <p:spPr>
              <a:xfrm>
                <a:off x="863999" y="3375098"/>
                <a:ext cx="772441" cy="698014"/>
              </a:xfrm>
              <a:custGeom>
                <a:rect b="b" l="l" r="r" t="t"/>
                <a:pathLst>
                  <a:path extrusionOk="0" h="698014" w="772441">
                    <a:moveTo>
                      <a:pt x="772441" y="0"/>
                    </a:moveTo>
                    <a:cubicBezTo>
                      <a:pt x="769314" y="50021"/>
                      <a:pt x="763638" y="99773"/>
                      <a:pt x="755416" y="149235"/>
                    </a:cubicBezTo>
                    <a:cubicBezTo>
                      <a:pt x="744624" y="212223"/>
                      <a:pt x="728158" y="277385"/>
                      <a:pt x="684164" y="325232"/>
                    </a:cubicBezTo>
                    <a:cubicBezTo>
                      <a:pt x="625692" y="389027"/>
                      <a:pt x="532008" y="409595"/>
                      <a:pt x="444848" y="426351"/>
                    </a:cubicBezTo>
                    <a:cubicBezTo>
                      <a:pt x="439173" y="514754"/>
                      <a:pt x="438324" y="605869"/>
                      <a:pt x="443709" y="694271"/>
                    </a:cubicBezTo>
                    <a:cubicBezTo>
                      <a:pt x="392321" y="703468"/>
                      <a:pt x="337826" y="695618"/>
                      <a:pt x="291553" y="671839"/>
                    </a:cubicBezTo>
                    <a:cubicBezTo>
                      <a:pt x="291553" y="561813"/>
                      <a:pt x="298077" y="457980"/>
                      <a:pt x="298077" y="347954"/>
                    </a:cubicBezTo>
                    <a:cubicBezTo>
                      <a:pt x="270530" y="334159"/>
                      <a:pt x="238735" y="327945"/>
                      <a:pt x="207811" y="329581"/>
                    </a:cubicBezTo>
                    <a:cubicBezTo>
                      <a:pt x="207521" y="337970"/>
                      <a:pt x="207521" y="346338"/>
                      <a:pt x="207521" y="354727"/>
                    </a:cubicBezTo>
                    <a:cubicBezTo>
                      <a:pt x="206672" y="422044"/>
                      <a:pt x="209510" y="489091"/>
                      <a:pt x="214046" y="556138"/>
                    </a:cubicBezTo>
                    <a:cubicBezTo>
                      <a:pt x="164936" y="558561"/>
                      <a:pt x="114397" y="561544"/>
                      <a:pt x="65287" y="559390"/>
                    </a:cubicBezTo>
                    <a:cubicBezTo>
                      <a:pt x="65287" y="553714"/>
                      <a:pt x="65287" y="548039"/>
                      <a:pt x="64996" y="542633"/>
                    </a:cubicBezTo>
                    <a:cubicBezTo>
                      <a:pt x="62718" y="405825"/>
                      <a:pt x="48240" y="287411"/>
                      <a:pt x="71811" y="152508"/>
                    </a:cubicBezTo>
                    <a:cubicBezTo>
                      <a:pt x="72661" y="147102"/>
                      <a:pt x="72661" y="142234"/>
                      <a:pt x="72101" y="137636"/>
                    </a:cubicBezTo>
                    <a:cubicBezTo>
                      <a:pt x="67565" y="109798"/>
                      <a:pt x="34922" y="93559"/>
                      <a:pt x="0" y="76803"/>
                    </a:cubicBezTo>
                    <a:cubicBezTo>
                      <a:pt x="19864" y="61123"/>
                      <a:pt x="43994" y="51388"/>
                      <a:pt x="69554" y="51927"/>
                    </a:cubicBezTo>
                    <a:cubicBezTo>
                      <a:pt x="69843" y="181692"/>
                      <a:pt x="187658" y="295799"/>
                      <a:pt x="322208" y="316615"/>
                    </a:cubicBezTo>
                    <a:cubicBezTo>
                      <a:pt x="456779" y="337163"/>
                      <a:pt x="596445" y="274444"/>
                      <a:pt x="682735" y="174132"/>
                    </a:cubicBezTo>
                    <a:cubicBezTo>
                      <a:pt x="726459" y="123572"/>
                      <a:pt x="756265" y="63547"/>
                      <a:pt x="772441" y="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1" name="Google Shape;1201;p49"/>
              <p:cNvSpPr/>
              <p:nvPr/>
            </p:nvSpPr>
            <p:spPr>
              <a:xfrm>
                <a:off x="686496" y="2766010"/>
                <a:ext cx="509904" cy="939466"/>
              </a:xfrm>
              <a:custGeom>
                <a:rect b="b" l="l" r="r" t="t"/>
                <a:pathLst>
                  <a:path extrusionOk="0" h="939466" w="509904">
                    <a:moveTo>
                      <a:pt x="503418" y="381246"/>
                    </a:moveTo>
                    <a:cubicBezTo>
                      <a:pt x="499441" y="393136"/>
                      <a:pt x="494056" y="404237"/>
                      <a:pt x="487242" y="414511"/>
                    </a:cubicBezTo>
                    <a:cubicBezTo>
                      <a:pt x="487242" y="414780"/>
                      <a:pt x="486951" y="415049"/>
                      <a:pt x="486682" y="415049"/>
                    </a:cubicBezTo>
                    <a:cubicBezTo>
                      <a:pt x="446935" y="478037"/>
                      <a:pt x="363752" y="516439"/>
                      <a:pt x="326573" y="583755"/>
                    </a:cubicBezTo>
                    <a:cubicBezTo>
                      <a:pt x="289103" y="651610"/>
                      <a:pt x="355819" y="888999"/>
                      <a:pt x="385335" y="938731"/>
                    </a:cubicBezTo>
                    <a:cubicBezTo>
                      <a:pt x="385045" y="947119"/>
                      <a:pt x="269509" y="883842"/>
                      <a:pt x="249646" y="746785"/>
                    </a:cubicBezTo>
                    <a:cubicBezTo>
                      <a:pt x="241423" y="696764"/>
                      <a:pt x="142622" y="683798"/>
                      <a:pt x="102585" y="639990"/>
                    </a:cubicBezTo>
                    <a:cubicBezTo>
                      <a:pt x="85828" y="621598"/>
                      <a:pt x="75326" y="599165"/>
                      <a:pt x="67104" y="575905"/>
                    </a:cubicBezTo>
                    <a:cubicBezTo>
                      <a:pt x="63417" y="565901"/>
                      <a:pt x="60579" y="555627"/>
                      <a:pt x="57452" y="545354"/>
                    </a:cubicBezTo>
                    <a:cubicBezTo>
                      <a:pt x="43533" y="497507"/>
                      <a:pt x="30484" y="449102"/>
                      <a:pt x="18283" y="400716"/>
                    </a:cubicBezTo>
                    <a:cubicBezTo>
                      <a:pt x="4655" y="345558"/>
                      <a:pt x="-7835" y="287977"/>
                      <a:pt x="6084" y="233088"/>
                    </a:cubicBezTo>
                    <a:cubicBezTo>
                      <a:pt x="19154" y="180643"/>
                      <a:pt x="54345" y="136297"/>
                      <a:pt x="88687" y="93587"/>
                    </a:cubicBezTo>
                    <a:cubicBezTo>
                      <a:pt x="117643" y="57899"/>
                      <a:pt x="148878" y="20326"/>
                      <a:pt x="193162" y="5185"/>
                    </a:cubicBezTo>
                    <a:cubicBezTo>
                      <a:pt x="237736" y="-9956"/>
                      <a:pt x="298196" y="8706"/>
                      <a:pt x="307579" y="52762"/>
                    </a:cubicBezTo>
                    <a:lnTo>
                      <a:pt x="298776" y="57361"/>
                    </a:lnTo>
                    <a:cubicBezTo>
                      <a:pt x="287985" y="85468"/>
                      <a:pt x="293391" y="118733"/>
                      <a:pt x="312964" y="142262"/>
                    </a:cubicBezTo>
                    <a:cubicBezTo>
                      <a:pt x="332559" y="165792"/>
                      <a:pt x="365202" y="178758"/>
                      <a:pt x="396416" y="175237"/>
                    </a:cubicBezTo>
                    <a:cubicBezTo>
                      <a:pt x="396975" y="169561"/>
                      <a:pt x="448073" y="199575"/>
                      <a:pt x="467378" y="224989"/>
                    </a:cubicBezTo>
                    <a:cubicBezTo>
                      <a:pt x="501450" y="269604"/>
                      <a:pt x="520755" y="328532"/>
                      <a:pt x="503439" y="3812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2" name="Google Shape;1202;p49"/>
              <p:cNvSpPr/>
              <p:nvPr/>
            </p:nvSpPr>
            <p:spPr>
              <a:xfrm>
                <a:off x="727046" y="2824365"/>
                <a:ext cx="175195" cy="376165"/>
              </a:xfrm>
              <a:custGeom>
                <a:rect b="b" l="l" r="r" t="t"/>
                <a:pathLst>
                  <a:path extrusionOk="0" h="376165" w="175195">
                    <a:moveTo>
                      <a:pt x="136932" y="1410"/>
                    </a:moveTo>
                    <a:cubicBezTo>
                      <a:pt x="89956" y="8907"/>
                      <a:pt x="36082" y="97371"/>
                      <a:pt x="14168" y="152488"/>
                    </a:cubicBezTo>
                    <a:cubicBezTo>
                      <a:pt x="-25870" y="253214"/>
                      <a:pt x="31670" y="376166"/>
                      <a:pt x="31670" y="376166"/>
                    </a:cubicBezTo>
                    <a:cubicBezTo>
                      <a:pt x="31670" y="376166"/>
                      <a:pt x="25456" y="226557"/>
                      <a:pt x="95817" y="137761"/>
                    </a:cubicBezTo>
                    <a:cubicBezTo>
                      <a:pt x="143706" y="77342"/>
                      <a:pt x="222973" y="-12323"/>
                      <a:pt x="136932" y="1410"/>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3" name="Google Shape;1203;p49"/>
              <p:cNvSpPr/>
              <p:nvPr/>
            </p:nvSpPr>
            <p:spPr>
              <a:xfrm>
                <a:off x="753600" y="3181060"/>
                <a:ext cx="419599" cy="524417"/>
              </a:xfrm>
              <a:custGeom>
                <a:rect b="b" l="l" r="r" t="t"/>
                <a:pathLst>
                  <a:path extrusionOk="0" h="524417" w="419599">
                    <a:moveTo>
                      <a:pt x="259469" y="168706"/>
                    </a:moveTo>
                    <a:cubicBezTo>
                      <a:pt x="221999" y="236561"/>
                      <a:pt x="288716" y="473950"/>
                      <a:pt x="318231" y="523681"/>
                    </a:cubicBezTo>
                    <a:cubicBezTo>
                      <a:pt x="317941" y="532070"/>
                      <a:pt x="202405" y="468792"/>
                      <a:pt x="182542" y="331736"/>
                    </a:cubicBezTo>
                    <a:cubicBezTo>
                      <a:pt x="174319" y="281714"/>
                      <a:pt x="75519" y="268748"/>
                      <a:pt x="35481" y="224941"/>
                    </a:cubicBezTo>
                    <a:cubicBezTo>
                      <a:pt x="18724" y="206548"/>
                      <a:pt x="8223" y="184116"/>
                      <a:pt x="0" y="160856"/>
                    </a:cubicBezTo>
                    <a:cubicBezTo>
                      <a:pt x="24131" y="178710"/>
                      <a:pt x="54226" y="192753"/>
                      <a:pt x="90287" y="194121"/>
                    </a:cubicBezTo>
                    <a:cubicBezTo>
                      <a:pt x="164957" y="196834"/>
                      <a:pt x="332150" y="91115"/>
                      <a:pt x="419600" y="0"/>
                    </a:cubicBezTo>
                    <a:cubicBezTo>
                      <a:pt x="379852" y="62988"/>
                      <a:pt x="296669" y="101389"/>
                      <a:pt x="259490" y="16870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04" name="Google Shape;1204;p49"/>
            <p:cNvSpPr/>
            <p:nvPr/>
          </p:nvSpPr>
          <p:spPr>
            <a:xfrm flipH="1">
              <a:off x="6801197" y="2036949"/>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sp>
        <p:nvSpPr>
          <p:cNvPr id="1209" name="Google Shape;1209;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210" name="Google Shape;1210;p50"/>
          <p:cNvSpPr txBox="1"/>
          <p:nvPr/>
        </p:nvSpPr>
        <p:spPr>
          <a:xfrm>
            <a:off x="720000" y="1152475"/>
            <a:ext cx="7704000" cy="10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rimo"/>
                <a:ea typeface="Arimo"/>
                <a:cs typeface="Arimo"/>
                <a:sym typeface="Arimo"/>
              </a:rPr>
              <a:t>Here’s an assortment of alternative pictures within the same style of this template. </a:t>
            </a:r>
            <a:endParaRPr sz="1200">
              <a:solidFill>
                <a:schemeClr val="dk1"/>
              </a:solidFill>
              <a:latin typeface="Arimo"/>
              <a:ea typeface="Arimo"/>
              <a:cs typeface="Arimo"/>
              <a:sym typeface="Arimo"/>
            </a:endParaRPr>
          </a:p>
          <a:p>
            <a:pPr indent="0" lvl="0" marL="0" rtl="0" algn="l">
              <a:spcBef>
                <a:spcPts val="1000"/>
              </a:spcBef>
              <a:spcAft>
                <a:spcPts val="0"/>
              </a:spcAft>
              <a:buNone/>
            </a:pPr>
            <a:r>
              <a:rPr b="1" lang="en" sz="1200">
                <a:solidFill>
                  <a:schemeClr val="lt2"/>
                </a:solidFill>
                <a:latin typeface="Arimo"/>
                <a:ea typeface="Arimo"/>
                <a:cs typeface="Arimo"/>
                <a:sym typeface="Arimo"/>
              </a:rPr>
              <a:t>Vectors</a:t>
            </a:r>
            <a:endParaRPr sz="1200">
              <a:solidFill>
                <a:schemeClr val="dk1"/>
              </a:solidFill>
              <a:highlight>
                <a:srgbClr val="FFFFFF"/>
              </a:highlight>
              <a:latin typeface="Arimo"/>
              <a:ea typeface="Arimo"/>
              <a:cs typeface="Arimo"/>
              <a:sym typeface="Arimo"/>
            </a:endParaRPr>
          </a:p>
          <a:p>
            <a:pPr indent="-304800" lvl="0" marL="457200" rtl="0" algn="l">
              <a:spcBef>
                <a:spcPts val="0"/>
              </a:spcBef>
              <a:spcAft>
                <a:spcPts val="0"/>
              </a:spcAft>
              <a:buClr>
                <a:schemeClr val="lt2"/>
              </a:buClr>
              <a:buSzPts val="1200"/>
              <a:buFont typeface="Arimo"/>
              <a:buChar char="●"/>
            </a:pPr>
            <a:r>
              <a:rPr lang="en" sz="1200" u="sng">
                <a:solidFill>
                  <a:schemeClr val="hlink"/>
                </a:solidFill>
                <a:latin typeface="Arimo"/>
                <a:ea typeface="Arimo"/>
                <a:cs typeface="Arimo"/>
                <a:sym typeface="Arimo"/>
                <a:hlinkClick r:id="rId3"/>
              </a:rPr>
              <a:t>Flat world organ donation day illustration with human organs</a:t>
            </a:r>
            <a:endParaRPr sz="1200">
              <a:solidFill>
                <a:schemeClr val="dk1"/>
              </a:solidFill>
              <a:latin typeface="Arimo"/>
              <a:ea typeface="Arimo"/>
              <a:cs typeface="Arimo"/>
              <a:sym typeface="Arimo"/>
            </a:endParaRPr>
          </a:p>
        </p:txBody>
      </p:sp>
      <p:grpSp>
        <p:nvGrpSpPr>
          <p:cNvPr id="1211" name="Google Shape;1211;p50"/>
          <p:cNvGrpSpPr/>
          <p:nvPr/>
        </p:nvGrpSpPr>
        <p:grpSpPr>
          <a:xfrm>
            <a:off x="739606" y="3183425"/>
            <a:ext cx="1470447" cy="1149776"/>
            <a:chOff x="739606" y="3183426"/>
            <a:chExt cx="1470447" cy="1149776"/>
          </a:xfrm>
        </p:grpSpPr>
        <p:grpSp>
          <p:nvGrpSpPr>
            <p:cNvPr id="1212" name="Google Shape;1212;p50"/>
            <p:cNvGrpSpPr/>
            <p:nvPr/>
          </p:nvGrpSpPr>
          <p:grpSpPr>
            <a:xfrm>
              <a:off x="739605" y="3183426"/>
              <a:ext cx="1470447" cy="1149776"/>
              <a:chOff x="610137" y="3828633"/>
              <a:chExt cx="1470447" cy="1149776"/>
            </a:xfrm>
          </p:grpSpPr>
          <p:sp>
            <p:nvSpPr>
              <p:cNvPr id="1213" name="Google Shape;1213;p50"/>
              <p:cNvSpPr/>
              <p:nvPr/>
            </p:nvSpPr>
            <p:spPr>
              <a:xfrm>
                <a:off x="920723" y="4009779"/>
                <a:ext cx="1159861" cy="968630"/>
              </a:xfrm>
              <a:custGeom>
                <a:rect b="b" l="l" r="r" t="t"/>
                <a:pathLst>
                  <a:path extrusionOk="0" h="968630" w="1159861">
                    <a:moveTo>
                      <a:pt x="589752" y="346043"/>
                    </a:moveTo>
                    <a:cubicBezTo>
                      <a:pt x="586737" y="353524"/>
                      <a:pt x="583221" y="361022"/>
                      <a:pt x="579155" y="368553"/>
                    </a:cubicBezTo>
                    <a:cubicBezTo>
                      <a:pt x="533902" y="452395"/>
                      <a:pt x="449393" y="495600"/>
                      <a:pt x="354471" y="483353"/>
                    </a:cubicBezTo>
                    <a:cubicBezTo>
                      <a:pt x="299737" y="476305"/>
                      <a:pt x="259815" y="450362"/>
                      <a:pt x="217311" y="417706"/>
                    </a:cubicBezTo>
                    <a:cubicBezTo>
                      <a:pt x="182521" y="390963"/>
                      <a:pt x="137284" y="357590"/>
                      <a:pt x="90714" y="369203"/>
                    </a:cubicBezTo>
                    <a:cubicBezTo>
                      <a:pt x="54358" y="378267"/>
                      <a:pt x="29899" y="412773"/>
                      <a:pt x="16603" y="447813"/>
                    </a:cubicBezTo>
                    <a:cubicBezTo>
                      <a:pt x="-26751" y="562097"/>
                      <a:pt x="19668" y="691825"/>
                      <a:pt x="99512" y="777867"/>
                    </a:cubicBezTo>
                    <a:cubicBezTo>
                      <a:pt x="241670" y="931072"/>
                      <a:pt x="483200" y="1000619"/>
                      <a:pt x="685608" y="954649"/>
                    </a:cubicBezTo>
                    <a:cubicBezTo>
                      <a:pt x="984904" y="886669"/>
                      <a:pt x="1297796" y="451879"/>
                      <a:pt x="1095538" y="161014"/>
                    </a:cubicBezTo>
                    <a:cubicBezTo>
                      <a:pt x="1088357" y="150683"/>
                      <a:pt x="1080609" y="140719"/>
                      <a:pt x="1072395" y="131172"/>
                    </a:cubicBezTo>
                    <a:cubicBezTo>
                      <a:pt x="983454" y="27803"/>
                      <a:pt x="808922" y="-39878"/>
                      <a:pt x="678960" y="26219"/>
                    </a:cubicBezTo>
                    <a:cubicBezTo>
                      <a:pt x="617028" y="57727"/>
                      <a:pt x="603232" y="113344"/>
                      <a:pt x="605648" y="178092"/>
                    </a:cubicBezTo>
                    <a:cubicBezTo>
                      <a:pt x="607880" y="237758"/>
                      <a:pt x="611746" y="291492"/>
                      <a:pt x="589736" y="34602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4" name="Google Shape;1214;p50"/>
              <p:cNvSpPr/>
              <p:nvPr/>
            </p:nvSpPr>
            <p:spPr>
              <a:xfrm>
                <a:off x="1423023" y="3839422"/>
                <a:ext cx="222780" cy="385820"/>
              </a:xfrm>
              <a:custGeom>
                <a:rect b="b" l="l" r="r" t="t"/>
                <a:pathLst>
                  <a:path extrusionOk="0" h="385820" w="222780">
                    <a:moveTo>
                      <a:pt x="197188" y="67997"/>
                    </a:moveTo>
                    <a:lnTo>
                      <a:pt x="39650" y="0"/>
                    </a:lnTo>
                    <a:cubicBezTo>
                      <a:pt x="-57388" y="156905"/>
                      <a:pt x="39684" y="273937"/>
                      <a:pt x="158866" y="385821"/>
                    </a:cubicBezTo>
                    <a:lnTo>
                      <a:pt x="222780" y="302845"/>
                    </a:lnTo>
                    <a:cubicBezTo>
                      <a:pt x="139288" y="217803"/>
                      <a:pt x="120427" y="171417"/>
                      <a:pt x="197188" y="6799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5" name="Google Shape;1215;p50"/>
              <p:cNvSpPr/>
              <p:nvPr/>
            </p:nvSpPr>
            <p:spPr>
              <a:xfrm>
                <a:off x="1460750" y="3828633"/>
                <a:ext cx="161528" cy="91555"/>
              </a:xfrm>
              <a:custGeom>
                <a:rect b="b" l="l" r="r" t="t"/>
                <a:pathLst>
                  <a:path extrusionOk="0" h="91555" w="161528">
                    <a:moveTo>
                      <a:pt x="159461" y="78786"/>
                    </a:moveTo>
                    <a:cubicBezTo>
                      <a:pt x="149447" y="97397"/>
                      <a:pt x="95080" y="95098"/>
                      <a:pt x="58790" y="75571"/>
                    </a:cubicBezTo>
                    <a:cubicBezTo>
                      <a:pt x="22501" y="56043"/>
                      <a:pt x="-8090" y="29401"/>
                      <a:pt x="1923" y="10789"/>
                    </a:cubicBezTo>
                    <a:cubicBezTo>
                      <a:pt x="11937" y="-7822"/>
                      <a:pt x="69187" y="-574"/>
                      <a:pt x="105477" y="18970"/>
                    </a:cubicBezTo>
                    <a:cubicBezTo>
                      <a:pt x="141766" y="38498"/>
                      <a:pt x="169475" y="60192"/>
                      <a:pt x="159461" y="7878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6" name="Google Shape;1216;p50"/>
              <p:cNvSpPr/>
              <p:nvPr/>
            </p:nvSpPr>
            <p:spPr>
              <a:xfrm>
                <a:off x="610137" y="4281187"/>
                <a:ext cx="463749" cy="477041"/>
              </a:xfrm>
              <a:custGeom>
                <a:rect b="b" l="l" r="r" t="t"/>
                <a:pathLst>
                  <a:path extrusionOk="0" h="477041" w="463749">
                    <a:moveTo>
                      <a:pt x="364712" y="244302"/>
                    </a:moveTo>
                    <a:lnTo>
                      <a:pt x="463749" y="179954"/>
                    </a:lnTo>
                    <a:cubicBezTo>
                      <a:pt x="463749" y="179954"/>
                      <a:pt x="199860" y="-62242"/>
                      <a:pt x="75613" y="15319"/>
                    </a:cubicBezTo>
                    <a:cubicBezTo>
                      <a:pt x="-48618" y="92879"/>
                      <a:pt x="17663" y="444960"/>
                      <a:pt x="17663" y="444960"/>
                    </a:cubicBezTo>
                    <a:cubicBezTo>
                      <a:pt x="17946" y="461772"/>
                      <a:pt x="50253" y="477751"/>
                      <a:pt x="92957" y="477018"/>
                    </a:cubicBezTo>
                    <a:cubicBezTo>
                      <a:pt x="135645" y="476284"/>
                      <a:pt x="163654" y="465587"/>
                      <a:pt x="163354" y="448792"/>
                    </a:cubicBezTo>
                    <a:cubicBezTo>
                      <a:pt x="163337" y="447676"/>
                      <a:pt x="163154" y="446593"/>
                      <a:pt x="162854" y="445543"/>
                    </a:cubicBezTo>
                    <a:cubicBezTo>
                      <a:pt x="158488" y="416085"/>
                      <a:pt x="118983" y="170374"/>
                      <a:pt x="194961" y="151945"/>
                    </a:cubicBezTo>
                    <a:cubicBezTo>
                      <a:pt x="241897" y="140565"/>
                      <a:pt x="364712" y="244318"/>
                      <a:pt x="364712" y="24431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7" name="Google Shape;1217;p50"/>
              <p:cNvSpPr/>
              <p:nvPr/>
            </p:nvSpPr>
            <p:spPr>
              <a:xfrm>
                <a:off x="1524142" y="4104512"/>
                <a:ext cx="10292" cy="65497"/>
              </a:xfrm>
              <a:custGeom>
                <a:rect b="b" l="l" r="r" t="t"/>
                <a:pathLst>
                  <a:path extrusionOk="0" h="65497" w="10292">
                    <a:moveTo>
                      <a:pt x="2029" y="65498"/>
                    </a:moveTo>
                    <a:cubicBezTo>
                      <a:pt x="2029" y="65498"/>
                      <a:pt x="-6136" y="32740"/>
                      <a:pt x="10293"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8" name="Google Shape;1218;p50"/>
              <p:cNvSpPr/>
              <p:nvPr/>
            </p:nvSpPr>
            <p:spPr>
              <a:xfrm>
                <a:off x="941925" y="4390328"/>
                <a:ext cx="44270" cy="53050"/>
              </a:xfrm>
              <a:custGeom>
                <a:rect b="b" l="l" r="r" t="t"/>
                <a:pathLst>
                  <a:path extrusionOk="0" h="53050" w="44270">
                    <a:moveTo>
                      <a:pt x="44270" y="0"/>
                    </a:moveTo>
                    <a:cubicBezTo>
                      <a:pt x="44270" y="0"/>
                      <a:pt x="8364" y="15695"/>
                      <a:pt x="0" y="5305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9" name="Google Shape;1219;p50"/>
              <p:cNvSpPr/>
              <p:nvPr/>
            </p:nvSpPr>
            <p:spPr>
              <a:xfrm>
                <a:off x="1029133" y="4730579"/>
                <a:ext cx="244662" cy="177748"/>
              </a:xfrm>
              <a:custGeom>
                <a:rect b="b" l="l" r="r" t="t"/>
                <a:pathLst>
                  <a:path extrusionOk="0" h="177748" w="244662">
                    <a:moveTo>
                      <a:pt x="0" y="0"/>
                    </a:moveTo>
                    <a:cubicBezTo>
                      <a:pt x="65098" y="79144"/>
                      <a:pt x="148157" y="142192"/>
                      <a:pt x="244662" y="17774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50"/>
              <p:cNvSpPr/>
              <p:nvPr/>
            </p:nvSpPr>
            <p:spPr>
              <a:xfrm>
                <a:off x="1944799" y="4140184"/>
                <a:ext cx="92330" cy="456550"/>
              </a:xfrm>
              <a:custGeom>
                <a:rect b="b" l="l" r="r" t="t"/>
                <a:pathLst>
                  <a:path extrusionOk="0" h="456550" w="92330">
                    <a:moveTo>
                      <a:pt x="0" y="0"/>
                    </a:moveTo>
                    <a:cubicBezTo>
                      <a:pt x="96155" y="128963"/>
                      <a:pt x="124530" y="269638"/>
                      <a:pt x="50002" y="45655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50"/>
              <p:cNvSpPr/>
              <p:nvPr/>
            </p:nvSpPr>
            <p:spPr>
              <a:xfrm>
                <a:off x="1556281" y="3939826"/>
                <a:ext cx="21108" cy="105752"/>
              </a:xfrm>
              <a:custGeom>
                <a:rect b="b" l="l" r="r" t="t"/>
                <a:pathLst>
                  <a:path extrusionOk="0" h="105752" w="21108">
                    <a:moveTo>
                      <a:pt x="21108" y="0"/>
                    </a:moveTo>
                    <a:cubicBezTo>
                      <a:pt x="-1768" y="29658"/>
                      <a:pt x="-4784" y="65531"/>
                      <a:pt x="5996" y="1057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2" name="Google Shape;1222;p50"/>
              <p:cNvSpPr/>
              <p:nvPr/>
            </p:nvSpPr>
            <p:spPr>
              <a:xfrm>
                <a:off x="1484117" y="3862182"/>
                <a:ext cx="126729" cy="45078"/>
              </a:xfrm>
              <a:custGeom>
                <a:rect b="b" l="l" r="r" t="t"/>
                <a:pathLst>
                  <a:path extrusionOk="0" h="45078" w="126729">
                    <a:moveTo>
                      <a:pt x="0" y="0"/>
                    </a:moveTo>
                    <a:cubicBezTo>
                      <a:pt x="42221" y="35889"/>
                      <a:pt x="84459" y="54034"/>
                      <a:pt x="126730" y="40705"/>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3" name="Google Shape;1223;p50"/>
              <p:cNvSpPr/>
              <p:nvPr/>
            </p:nvSpPr>
            <p:spPr>
              <a:xfrm>
                <a:off x="738566" y="4449428"/>
                <a:ext cx="17013" cy="270287"/>
              </a:xfrm>
              <a:custGeom>
                <a:rect b="b" l="l" r="r" t="t"/>
                <a:pathLst>
                  <a:path extrusionOk="0" h="270287" w="17013">
                    <a:moveTo>
                      <a:pt x="17014" y="0"/>
                    </a:moveTo>
                    <a:cubicBezTo>
                      <a:pt x="-7146" y="76927"/>
                      <a:pt x="-4147" y="168651"/>
                      <a:pt x="17014" y="270288"/>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50"/>
              <p:cNvSpPr/>
              <p:nvPr/>
            </p:nvSpPr>
            <p:spPr>
              <a:xfrm>
                <a:off x="1604548" y="4045542"/>
                <a:ext cx="217369" cy="37792"/>
              </a:xfrm>
              <a:custGeom>
                <a:rect b="b" l="l" r="r" t="t"/>
                <a:pathLst>
                  <a:path extrusionOk="0" h="37792" w="217369">
                    <a:moveTo>
                      <a:pt x="0" y="37793"/>
                    </a:moveTo>
                    <a:cubicBezTo>
                      <a:pt x="63132" y="-4345"/>
                      <a:pt x="133561" y="-16125"/>
                      <a:pt x="217370" y="27729"/>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5" name="Google Shape;1225;p50"/>
              <p:cNvSpPr/>
              <p:nvPr/>
            </p:nvSpPr>
            <p:spPr>
              <a:xfrm>
                <a:off x="1443023" y="3890941"/>
                <a:ext cx="21333" cy="159603"/>
              </a:xfrm>
              <a:custGeom>
                <a:rect b="b" l="l" r="r" t="t"/>
                <a:pathLst>
                  <a:path extrusionOk="0" h="159603" w="21333">
                    <a:moveTo>
                      <a:pt x="17417" y="0"/>
                    </a:moveTo>
                    <a:cubicBezTo>
                      <a:pt x="-8175" y="50602"/>
                      <a:pt x="-4459" y="104036"/>
                      <a:pt x="21333" y="159603"/>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50"/>
              <p:cNvSpPr/>
              <p:nvPr/>
            </p:nvSpPr>
            <p:spPr>
              <a:xfrm>
                <a:off x="648844" y="4303413"/>
                <a:ext cx="116232" cy="113141"/>
              </a:xfrm>
              <a:custGeom>
                <a:rect b="b" l="l" r="r" t="t"/>
                <a:pathLst>
                  <a:path extrusionOk="0" h="113141" w="116232">
                    <a:moveTo>
                      <a:pt x="0" y="113141"/>
                    </a:moveTo>
                    <a:cubicBezTo>
                      <a:pt x="17861" y="28183"/>
                      <a:pt x="55834" y="-10489"/>
                      <a:pt x="116233" y="2440"/>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50"/>
              <p:cNvSpPr/>
              <p:nvPr/>
            </p:nvSpPr>
            <p:spPr>
              <a:xfrm>
                <a:off x="1028816" y="4404562"/>
                <a:ext cx="122114" cy="62726"/>
              </a:xfrm>
              <a:custGeom>
                <a:rect b="b" l="l" r="r" t="t"/>
                <a:pathLst>
                  <a:path extrusionOk="0" h="62726" w="122114">
                    <a:moveTo>
                      <a:pt x="0" y="1461"/>
                    </a:moveTo>
                    <a:cubicBezTo>
                      <a:pt x="44920" y="-8719"/>
                      <a:pt x="75528" y="36718"/>
                      <a:pt x="122114" y="62727"/>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28" name="Google Shape;1228;p50"/>
            <p:cNvSpPr/>
            <p:nvPr/>
          </p:nvSpPr>
          <p:spPr>
            <a:xfrm flipH="1">
              <a:off x="1827360" y="3530649"/>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nvGrpSpPr>
          <p:cNvPr id="1229" name="Google Shape;1229;p50"/>
          <p:cNvGrpSpPr/>
          <p:nvPr/>
        </p:nvGrpSpPr>
        <p:grpSpPr>
          <a:xfrm>
            <a:off x="2747706" y="2992330"/>
            <a:ext cx="1350751" cy="1531967"/>
            <a:chOff x="2747706" y="2992330"/>
            <a:chExt cx="1350751" cy="1531967"/>
          </a:xfrm>
        </p:grpSpPr>
        <p:grpSp>
          <p:nvGrpSpPr>
            <p:cNvPr id="1230" name="Google Shape;1230;p50"/>
            <p:cNvGrpSpPr/>
            <p:nvPr/>
          </p:nvGrpSpPr>
          <p:grpSpPr>
            <a:xfrm>
              <a:off x="2747706" y="2992330"/>
              <a:ext cx="1350751" cy="1531967"/>
              <a:chOff x="2616313" y="4137227"/>
              <a:chExt cx="1350751" cy="1531967"/>
            </a:xfrm>
          </p:grpSpPr>
          <p:sp>
            <p:nvSpPr>
              <p:cNvPr id="1231" name="Google Shape;1231;p50"/>
              <p:cNvSpPr/>
              <p:nvPr/>
            </p:nvSpPr>
            <p:spPr>
              <a:xfrm>
                <a:off x="3336901" y="4803000"/>
                <a:ext cx="353835" cy="589861"/>
              </a:xfrm>
              <a:custGeom>
                <a:rect b="b" l="l" r="r" t="t"/>
                <a:pathLst>
                  <a:path extrusionOk="0" h="589861" w="353835">
                    <a:moveTo>
                      <a:pt x="319315" y="579733"/>
                    </a:moveTo>
                    <a:cubicBezTo>
                      <a:pt x="269613" y="489093"/>
                      <a:pt x="225276" y="384673"/>
                      <a:pt x="197401" y="284802"/>
                    </a:cubicBezTo>
                    <a:cubicBezTo>
                      <a:pt x="196068" y="280020"/>
                      <a:pt x="194119" y="274505"/>
                      <a:pt x="191886" y="268424"/>
                    </a:cubicBezTo>
                    <a:cubicBezTo>
                      <a:pt x="187587" y="256710"/>
                      <a:pt x="169909" y="258310"/>
                      <a:pt x="171025" y="270357"/>
                    </a:cubicBezTo>
                    <a:cubicBezTo>
                      <a:pt x="177807" y="343402"/>
                      <a:pt x="192152" y="424778"/>
                      <a:pt x="201766" y="489126"/>
                    </a:cubicBezTo>
                    <a:cubicBezTo>
                      <a:pt x="205015" y="510920"/>
                      <a:pt x="169092" y="513219"/>
                      <a:pt x="165877" y="491292"/>
                    </a:cubicBezTo>
                    <a:cubicBezTo>
                      <a:pt x="155796" y="422562"/>
                      <a:pt x="149332" y="353599"/>
                      <a:pt x="147132" y="285569"/>
                    </a:cubicBezTo>
                    <a:cubicBezTo>
                      <a:pt x="146849" y="276888"/>
                      <a:pt x="134053" y="274022"/>
                      <a:pt x="131587" y="282086"/>
                    </a:cubicBezTo>
                    <a:cubicBezTo>
                      <a:pt x="108394" y="358114"/>
                      <a:pt x="75487" y="431343"/>
                      <a:pt x="32865" y="498957"/>
                    </a:cubicBezTo>
                    <a:cubicBezTo>
                      <a:pt x="21652" y="516751"/>
                      <a:pt x="-8772" y="492975"/>
                      <a:pt x="2441" y="475630"/>
                    </a:cubicBezTo>
                    <a:cubicBezTo>
                      <a:pt x="90282" y="339736"/>
                      <a:pt x="131703" y="172102"/>
                      <a:pt x="144916" y="11949"/>
                    </a:cubicBezTo>
                    <a:cubicBezTo>
                      <a:pt x="146166" y="-3114"/>
                      <a:pt x="164710" y="-2814"/>
                      <a:pt x="173258" y="6617"/>
                    </a:cubicBezTo>
                    <a:cubicBezTo>
                      <a:pt x="180972" y="4451"/>
                      <a:pt x="190719" y="7883"/>
                      <a:pt x="194435" y="15314"/>
                    </a:cubicBezTo>
                    <a:cubicBezTo>
                      <a:pt x="206282" y="15981"/>
                      <a:pt x="217878" y="30093"/>
                      <a:pt x="208581" y="41473"/>
                    </a:cubicBezTo>
                    <a:cubicBezTo>
                      <a:pt x="184854" y="70498"/>
                      <a:pt x="196485" y="118701"/>
                      <a:pt x="202649" y="155390"/>
                    </a:cubicBezTo>
                    <a:cubicBezTo>
                      <a:pt x="210297" y="200910"/>
                      <a:pt x="221461" y="247130"/>
                      <a:pt x="234990" y="292900"/>
                    </a:cubicBezTo>
                    <a:cubicBezTo>
                      <a:pt x="262515" y="386106"/>
                      <a:pt x="304820" y="482761"/>
                      <a:pt x="351606" y="567587"/>
                    </a:cubicBezTo>
                    <a:cubicBezTo>
                      <a:pt x="362553" y="587447"/>
                      <a:pt x="330196" y="599560"/>
                      <a:pt x="319332" y="57975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32" name="Google Shape;1232;p50"/>
              <p:cNvGrpSpPr/>
              <p:nvPr/>
            </p:nvGrpSpPr>
            <p:grpSpPr>
              <a:xfrm>
                <a:off x="3031431" y="4137227"/>
                <a:ext cx="899019" cy="1142274"/>
                <a:chOff x="4726881" y="5325527"/>
                <a:chExt cx="899019" cy="1142274"/>
              </a:xfrm>
            </p:grpSpPr>
            <p:sp>
              <p:nvSpPr>
                <p:cNvPr id="1233" name="Google Shape;1233;p50"/>
                <p:cNvSpPr/>
                <p:nvPr/>
              </p:nvSpPr>
              <p:spPr>
                <a:xfrm>
                  <a:off x="4728582" y="5329062"/>
                  <a:ext cx="897318" cy="1138739"/>
                </a:xfrm>
                <a:custGeom>
                  <a:rect b="b" l="l" r="r" t="t"/>
                  <a:pathLst>
                    <a:path extrusionOk="0" h="1138739" w="897318">
                      <a:moveTo>
                        <a:pt x="0" y="86691"/>
                      </a:moveTo>
                      <a:cubicBezTo>
                        <a:pt x="30891" y="49785"/>
                        <a:pt x="48036" y="32590"/>
                        <a:pt x="84525" y="0"/>
                      </a:cubicBezTo>
                      <a:cubicBezTo>
                        <a:pt x="401283" y="331120"/>
                        <a:pt x="672020" y="697630"/>
                        <a:pt x="896572" y="1089066"/>
                      </a:cubicBezTo>
                      <a:cubicBezTo>
                        <a:pt x="901604" y="1097830"/>
                        <a:pt x="880710" y="1116241"/>
                        <a:pt x="849202" y="1128004"/>
                      </a:cubicBezTo>
                      <a:cubicBezTo>
                        <a:pt x="817695" y="1139751"/>
                        <a:pt x="788703" y="1142200"/>
                        <a:pt x="784104" y="1133653"/>
                      </a:cubicBezTo>
                      <a:cubicBezTo>
                        <a:pt x="577615" y="749565"/>
                        <a:pt x="321023" y="391969"/>
                        <a:pt x="0" y="867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4" name="Google Shape;1234;p50"/>
                <p:cNvSpPr/>
                <p:nvPr/>
              </p:nvSpPr>
              <p:spPr>
                <a:xfrm>
                  <a:off x="4726881" y="5325527"/>
                  <a:ext cx="87050" cy="92047"/>
                </a:xfrm>
                <a:custGeom>
                  <a:rect b="b" l="l" r="r" t="t"/>
                  <a:pathLst>
                    <a:path extrusionOk="0" h="92047" w="87050">
                      <a:moveTo>
                        <a:pt x="1701" y="90226"/>
                      </a:moveTo>
                      <a:cubicBezTo>
                        <a:pt x="8449" y="97807"/>
                        <a:pt x="33342" y="80812"/>
                        <a:pt x="56168" y="56103"/>
                      </a:cubicBezTo>
                      <a:cubicBezTo>
                        <a:pt x="78995" y="31393"/>
                        <a:pt x="91958" y="10466"/>
                        <a:pt x="85310" y="2751"/>
                      </a:cubicBezTo>
                      <a:cubicBezTo>
                        <a:pt x="78662" y="-4963"/>
                        <a:pt x="54802" y="3535"/>
                        <a:pt x="31876" y="28361"/>
                      </a:cubicBezTo>
                      <a:cubicBezTo>
                        <a:pt x="8949" y="53203"/>
                        <a:pt x="-5047" y="82662"/>
                        <a:pt x="1701" y="9022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35" name="Google Shape;1235;p50"/>
              <p:cNvSpPr/>
              <p:nvPr/>
            </p:nvSpPr>
            <p:spPr>
              <a:xfrm>
                <a:off x="3068388" y="4154575"/>
                <a:ext cx="31340" cy="41721"/>
              </a:xfrm>
              <a:custGeom>
                <a:rect b="b" l="l" r="r" t="t"/>
                <a:pathLst>
                  <a:path extrusionOk="0" h="41721" w="31340">
                    <a:moveTo>
                      <a:pt x="0" y="41721"/>
                    </a:moveTo>
                    <a:cubicBezTo>
                      <a:pt x="15079" y="28758"/>
                      <a:pt x="27009" y="15329"/>
                      <a:pt x="31341" y="0"/>
                    </a:cubicBezTo>
                  </a:path>
                </a:pathLst>
              </a:custGeom>
              <a:solidFill>
                <a:schemeClr val="dk2"/>
              </a:solid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6" name="Google Shape;1236;p50"/>
              <p:cNvSpPr/>
              <p:nvPr/>
            </p:nvSpPr>
            <p:spPr>
              <a:xfrm>
                <a:off x="2889074" y="4221572"/>
                <a:ext cx="1077990" cy="974914"/>
              </a:xfrm>
              <a:custGeom>
                <a:rect b="b" l="l" r="r" t="t"/>
                <a:pathLst>
                  <a:path extrusionOk="0" h="974914" w="1077990">
                    <a:moveTo>
                      <a:pt x="93190" y="0"/>
                    </a:moveTo>
                    <a:cubicBezTo>
                      <a:pt x="53934" y="27842"/>
                      <a:pt x="35423" y="43554"/>
                      <a:pt x="0" y="77311"/>
                    </a:cubicBezTo>
                    <a:cubicBezTo>
                      <a:pt x="304711" y="419561"/>
                      <a:pt x="648378" y="718757"/>
                      <a:pt x="1020569" y="973916"/>
                    </a:cubicBezTo>
                    <a:cubicBezTo>
                      <a:pt x="1028900" y="979631"/>
                      <a:pt x="1048927" y="960270"/>
                      <a:pt x="1063173" y="929812"/>
                    </a:cubicBezTo>
                    <a:cubicBezTo>
                      <a:pt x="1077419" y="899354"/>
                      <a:pt x="1082168" y="870646"/>
                      <a:pt x="1074003" y="865381"/>
                    </a:cubicBezTo>
                    <a:cubicBezTo>
                      <a:pt x="707677" y="628816"/>
                      <a:pt x="371758" y="344433"/>
                      <a:pt x="93173"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7" name="Google Shape;1237;p50"/>
              <p:cNvSpPr/>
              <p:nvPr/>
            </p:nvSpPr>
            <p:spPr>
              <a:xfrm>
                <a:off x="2886151" y="4219358"/>
                <a:ext cx="97582" cy="80738"/>
              </a:xfrm>
              <a:custGeom>
                <a:rect b="b" l="l" r="r" t="t"/>
                <a:pathLst>
                  <a:path extrusionOk="0" h="80738" w="97582">
                    <a:moveTo>
                      <a:pt x="96112" y="2214"/>
                    </a:moveTo>
                    <a:cubicBezTo>
                      <a:pt x="103126" y="9545"/>
                      <a:pt x="84182" y="33005"/>
                      <a:pt x="57723" y="53766"/>
                    </a:cubicBezTo>
                    <a:cubicBezTo>
                      <a:pt x="31264" y="74543"/>
                      <a:pt x="9370" y="85773"/>
                      <a:pt x="2206" y="78541"/>
                    </a:cubicBezTo>
                    <a:cubicBezTo>
                      <a:pt x="-4959" y="71294"/>
                      <a:pt x="5421" y="48200"/>
                      <a:pt x="32014" y="27323"/>
                    </a:cubicBezTo>
                    <a:cubicBezTo>
                      <a:pt x="58606" y="6462"/>
                      <a:pt x="89097" y="-5134"/>
                      <a:pt x="96095" y="221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8" name="Google Shape;1238;p50"/>
              <p:cNvSpPr/>
              <p:nvPr/>
            </p:nvSpPr>
            <p:spPr>
              <a:xfrm>
                <a:off x="2904286" y="4254229"/>
                <a:ext cx="44103" cy="27891"/>
              </a:xfrm>
              <a:custGeom>
                <a:rect b="b" l="l" r="r" t="t"/>
                <a:pathLst>
                  <a:path extrusionOk="0" h="27891" w="44103">
                    <a:moveTo>
                      <a:pt x="44104" y="0"/>
                    </a:moveTo>
                    <a:cubicBezTo>
                      <a:pt x="29975" y="13996"/>
                      <a:pt x="15645" y="24810"/>
                      <a:pt x="0" y="2789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9" name="Google Shape;1239;p50"/>
              <p:cNvSpPr/>
              <p:nvPr/>
            </p:nvSpPr>
            <p:spPr>
              <a:xfrm>
                <a:off x="3020420" y="4691085"/>
                <a:ext cx="486532" cy="379931"/>
              </a:xfrm>
              <a:custGeom>
                <a:rect b="b" l="l" r="r" t="t"/>
                <a:pathLst>
                  <a:path extrusionOk="0" h="379931" w="486532">
                    <a:moveTo>
                      <a:pt x="484224" y="124080"/>
                    </a:moveTo>
                    <a:cubicBezTo>
                      <a:pt x="470661" y="103887"/>
                      <a:pt x="457482" y="83759"/>
                      <a:pt x="444719" y="63698"/>
                    </a:cubicBezTo>
                    <a:cubicBezTo>
                      <a:pt x="440054" y="56367"/>
                      <a:pt x="430623" y="52535"/>
                      <a:pt x="422409" y="56101"/>
                    </a:cubicBezTo>
                    <a:cubicBezTo>
                      <a:pt x="316639" y="101904"/>
                      <a:pt x="191059" y="77011"/>
                      <a:pt x="102785" y="4382"/>
                    </a:cubicBezTo>
                    <a:cubicBezTo>
                      <a:pt x="84990" y="-10264"/>
                      <a:pt x="64280" y="15279"/>
                      <a:pt x="82208" y="30008"/>
                    </a:cubicBezTo>
                    <a:cubicBezTo>
                      <a:pt x="109750" y="52635"/>
                      <a:pt x="192526" y="89474"/>
                      <a:pt x="250109" y="110168"/>
                    </a:cubicBezTo>
                    <a:cubicBezTo>
                      <a:pt x="264388" y="115300"/>
                      <a:pt x="264138" y="134178"/>
                      <a:pt x="249726" y="136444"/>
                    </a:cubicBezTo>
                    <a:cubicBezTo>
                      <a:pt x="173381" y="148440"/>
                      <a:pt x="94288" y="156654"/>
                      <a:pt x="14661" y="161686"/>
                    </a:cubicBezTo>
                    <a:cubicBezTo>
                      <a:pt x="-7649" y="163103"/>
                      <a:pt x="-3217" y="195693"/>
                      <a:pt x="19310" y="195227"/>
                    </a:cubicBezTo>
                    <a:cubicBezTo>
                      <a:pt x="91072" y="193760"/>
                      <a:pt x="174381" y="180897"/>
                      <a:pt x="251608" y="166818"/>
                    </a:cubicBezTo>
                    <a:cubicBezTo>
                      <a:pt x="266421" y="164119"/>
                      <a:pt x="277368" y="182497"/>
                      <a:pt x="266138" y="191328"/>
                    </a:cubicBezTo>
                    <a:cubicBezTo>
                      <a:pt x="266021" y="191428"/>
                      <a:pt x="265888" y="191511"/>
                      <a:pt x="265771" y="191611"/>
                    </a:cubicBezTo>
                    <a:cubicBezTo>
                      <a:pt x="214136" y="231899"/>
                      <a:pt x="188460" y="282068"/>
                      <a:pt x="157869" y="339634"/>
                    </a:cubicBezTo>
                    <a:cubicBezTo>
                      <a:pt x="154487" y="341217"/>
                      <a:pt x="151854" y="344200"/>
                      <a:pt x="150904" y="349048"/>
                    </a:cubicBezTo>
                    <a:cubicBezTo>
                      <a:pt x="150471" y="351281"/>
                      <a:pt x="150038" y="353531"/>
                      <a:pt x="149605" y="355763"/>
                    </a:cubicBezTo>
                    <a:cubicBezTo>
                      <a:pt x="146239" y="373224"/>
                      <a:pt x="174431" y="390136"/>
                      <a:pt x="183612" y="372408"/>
                    </a:cubicBezTo>
                    <a:cubicBezTo>
                      <a:pt x="213553" y="314625"/>
                      <a:pt x="244944" y="255642"/>
                      <a:pt x="295346" y="214021"/>
                    </a:cubicBezTo>
                    <a:cubicBezTo>
                      <a:pt x="345381" y="172700"/>
                      <a:pt x="409529" y="151356"/>
                      <a:pt x="474493" y="146741"/>
                    </a:cubicBezTo>
                    <a:cubicBezTo>
                      <a:pt x="484940" y="145991"/>
                      <a:pt x="489722" y="132228"/>
                      <a:pt x="484241" y="12406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0" name="Google Shape;1240;p50"/>
              <p:cNvSpPr/>
              <p:nvPr/>
            </p:nvSpPr>
            <p:spPr>
              <a:xfrm>
                <a:off x="2940525" y="4327907"/>
                <a:ext cx="538759" cy="512217"/>
              </a:xfrm>
              <a:custGeom>
                <a:rect b="b" l="l" r="r" t="t"/>
                <a:pathLst>
                  <a:path extrusionOk="0" h="512217" w="538759">
                    <a:moveTo>
                      <a:pt x="0" y="0"/>
                    </a:moveTo>
                    <a:cubicBezTo>
                      <a:pt x="167651" y="184813"/>
                      <a:pt x="348065" y="351464"/>
                      <a:pt x="538760" y="51221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1" name="Google Shape;1241;p50"/>
              <p:cNvSpPr/>
              <p:nvPr/>
            </p:nvSpPr>
            <p:spPr>
              <a:xfrm>
                <a:off x="2616313" y="4561160"/>
                <a:ext cx="1193322" cy="1108034"/>
              </a:xfrm>
              <a:custGeom>
                <a:rect b="b" l="l" r="r" t="t"/>
                <a:pathLst>
                  <a:path extrusionOk="0" h="1108034" w="1193322">
                    <a:moveTo>
                      <a:pt x="127287" y="62828"/>
                    </a:moveTo>
                    <a:cubicBezTo>
                      <a:pt x="223326" y="-32761"/>
                      <a:pt x="392243" y="-14533"/>
                      <a:pt x="482866" y="85405"/>
                    </a:cubicBezTo>
                    <a:cubicBezTo>
                      <a:pt x="544298" y="153135"/>
                      <a:pt x="593018" y="242559"/>
                      <a:pt x="566459" y="336165"/>
                    </a:cubicBezTo>
                    <a:cubicBezTo>
                      <a:pt x="566459" y="336165"/>
                      <a:pt x="677693" y="302325"/>
                      <a:pt x="782846" y="400346"/>
                    </a:cubicBezTo>
                    <a:cubicBezTo>
                      <a:pt x="887982" y="498368"/>
                      <a:pt x="841279" y="603054"/>
                      <a:pt x="841279" y="603054"/>
                    </a:cubicBezTo>
                    <a:cubicBezTo>
                      <a:pt x="841279" y="603054"/>
                      <a:pt x="957478" y="540005"/>
                      <a:pt x="1083974" y="647241"/>
                    </a:cubicBezTo>
                    <a:cubicBezTo>
                      <a:pt x="1185228" y="733066"/>
                      <a:pt x="1238713" y="875524"/>
                      <a:pt x="1143840" y="989075"/>
                    </a:cubicBezTo>
                    <a:cubicBezTo>
                      <a:pt x="920455" y="1256397"/>
                      <a:pt x="456324" y="1011718"/>
                      <a:pt x="273627" y="853664"/>
                    </a:cubicBezTo>
                    <a:cubicBezTo>
                      <a:pt x="48960" y="659287"/>
                      <a:pt x="-131604" y="320519"/>
                      <a:pt x="127287" y="6282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42" name="Google Shape;1242;p50"/>
              <p:cNvGrpSpPr/>
              <p:nvPr/>
            </p:nvGrpSpPr>
            <p:grpSpPr>
              <a:xfrm>
                <a:off x="2666324" y="4594072"/>
                <a:ext cx="1101909" cy="1023342"/>
                <a:chOff x="4361774" y="5782372"/>
                <a:chExt cx="1101909" cy="1023342"/>
              </a:xfrm>
            </p:grpSpPr>
            <p:sp>
              <p:nvSpPr>
                <p:cNvPr id="1243" name="Google Shape;1243;p50"/>
                <p:cNvSpPr/>
                <p:nvPr/>
              </p:nvSpPr>
              <p:spPr>
                <a:xfrm>
                  <a:off x="4361774" y="5978373"/>
                  <a:ext cx="311440" cy="641379"/>
                </a:xfrm>
                <a:custGeom>
                  <a:rect b="b" l="l" r="r" t="t"/>
                  <a:pathLst>
                    <a:path extrusionOk="0" h="641379" w="311440">
                      <a:moveTo>
                        <a:pt x="311441" y="641380"/>
                      </a:moveTo>
                      <a:cubicBezTo>
                        <a:pt x="98420" y="482109"/>
                        <a:pt x="-38241" y="288532"/>
                        <a:pt x="9529" y="0"/>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4" name="Google Shape;1244;p50"/>
                <p:cNvSpPr/>
                <p:nvPr/>
              </p:nvSpPr>
              <p:spPr>
                <a:xfrm>
                  <a:off x="4489901" y="5782372"/>
                  <a:ext cx="168467" cy="42095"/>
                </a:xfrm>
                <a:custGeom>
                  <a:rect b="b" l="l" r="r" t="t"/>
                  <a:pathLst>
                    <a:path extrusionOk="0" h="42095" w="168467">
                      <a:moveTo>
                        <a:pt x="168468" y="10088"/>
                      </a:moveTo>
                      <a:cubicBezTo>
                        <a:pt x="110951" y="-10706"/>
                        <a:pt x="54484" y="974"/>
                        <a:pt x="0" y="42095"/>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5" name="Google Shape;1245;p50"/>
                <p:cNvSpPr/>
                <p:nvPr/>
              </p:nvSpPr>
              <p:spPr>
                <a:xfrm>
                  <a:off x="4783832" y="6096288"/>
                  <a:ext cx="84558" cy="128229"/>
                </a:xfrm>
                <a:custGeom>
                  <a:rect b="b" l="l" r="r" t="t"/>
                  <a:pathLst>
                    <a:path extrusionOk="0" h="128229" w="84558">
                      <a:moveTo>
                        <a:pt x="84559" y="0"/>
                      </a:moveTo>
                      <a:cubicBezTo>
                        <a:pt x="63565" y="54351"/>
                        <a:pt x="37472" y="99954"/>
                        <a:pt x="0" y="128229"/>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6" name="Google Shape;1246;p50"/>
                <p:cNvSpPr/>
                <p:nvPr/>
              </p:nvSpPr>
              <p:spPr>
                <a:xfrm>
                  <a:off x="5079529" y="6356996"/>
                  <a:ext cx="70179" cy="93156"/>
                </a:xfrm>
                <a:custGeom>
                  <a:rect b="b" l="l" r="r" t="t"/>
                  <a:pathLst>
                    <a:path extrusionOk="0" h="93156" w="70179">
                      <a:moveTo>
                        <a:pt x="70180" y="0"/>
                      </a:moveTo>
                      <a:cubicBezTo>
                        <a:pt x="58683" y="38822"/>
                        <a:pt x="31474" y="67380"/>
                        <a:pt x="0" y="9315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7" name="Google Shape;1247;p50"/>
                <p:cNvSpPr/>
                <p:nvPr/>
              </p:nvSpPr>
              <p:spPr>
                <a:xfrm>
                  <a:off x="5239599" y="6596742"/>
                  <a:ext cx="224084" cy="208972"/>
                </a:xfrm>
                <a:custGeom>
                  <a:rect b="b" l="l" r="r" t="t"/>
                  <a:pathLst>
                    <a:path extrusionOk="0" h="208972" w="224084">
                      <a:moveTo>
                        <a:pt x="224085" y="0"/>
                      </a:moveTo>
                      <a:cubicBezTo>
                        <a:pt x="199742" y="136794"/>
                        <a:pt x="125047" y="206457"/>
                        <a:pt x="0" y="208973"/>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48" name="Google Shape;1248;p50"/>
              <p:cNvGrpSpPr/>
              <p:nvPr/>
            </p:nvGrpSpPr>
            <p:grpSpPr>
              <a:xfrm>
                <a:off x="3513049" y="5168689"/>
                <a:ext cx="239358" cy="192716"/>
                <a:chOff x="5208499" y="6356989"/>
                <a:chExt cx="239358" cy="192716"/>
              </a:xfrm>
            </p:grpSpPr>
            <p:sp>
              <p:nvSpPr>
                <p:cNvPr id="1249" name="Google Shape;1249;p50"/>
                <p:cNvSpPr/>
                <p:nvPr/>
              </p:nvSpPr>
              <p:spPr>
                <a:xfrm>
                  <a:off x="5267634" y="6356989"/>
                  <a:ext cx="81310" cy="72465"/>
                </a:xfrm>
                <a:custGeom>
                  <a:rect b="b" l="l" r="r" t="t"/>
                  <a:pathLst>
                    <a:path extrusionOk="0" h="72465" w="81310">
                      <a:moveTo>
                        <a:pt x="60506" y="21334"/>
                      </a:moveTo>
                      <a:cubicBezTo>
                        <a:pt x="82400" y="41145"/>
                        <a:pt x="85915" y="57690"/>
                        <a:pt x="76168" y="68470"/>
                      </a:cubicBezTo>
                      <a:cubicBezTo>
                        <a:pt x="66421" y="79251"/>
                        <a:pt x="50709" y="66904"/>
                        <a:pt x="28832" y="47093"/>
                      </a:cubicBezTo>
                      <a:cubicBezTo>
                        <a:pt x="6938" y="27282"/>
                        <a:pt x="-6524" y="15752"/>
                        <a:pt x="3223" y="4972"/>
                      </a:cubicBezTo>
                      <a:cubicBezTo>
                        <a:pt x="12970" y="-5808"/>
                        <a:pt x="38612" y="1523"/>
                        <a:pt x="60506" y="213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0" name="Google Shape;1250;p50"/>
                <p:cNvSpPr/>
                <p:nvPr/>
              </p:nvSpPr>
              <p:spPr>
                <a:xfrm>
                  <a:off x="5208499" y="6384796"/>
                  <a:ext cx="36382" cy="32667"/>
                </a:xfrm>
                <a:custGeom>
                  <a:rect b="b" l="l" r="r" t="t"/>
                  <a:pathLst>
                    <a:path extrusionOk="0" h="32667" w="36382">
                      <a:moveTo>
                        <a:pt x="28934" y="7273"/>
                      </a:moveTo>
                      <a:cubicBezTo>
                        <a:pt x="37965" y="15437"/>
                        <a:pt x="38281" y="23518"/>
                        <a:pt x="32583" y="29816"/>
                      </a:cubicBezTo>
                      <a:cubicBezTo>
                        <a:pt x="26901" y="36097"/>
                        <a:pt x="20253" y="31182"/>
                        <a:pt x="11239" y="23018"/>
                      </a:cubicBezTo>
                      <a:cubicBezTo>
                        <a:pt x="2209" y="14854"/>
                        <a:pt x="-3390" y="10155"/>
                        <a:pt x="2292" y="3874"/>
                      </a:cubicBezTo>
                      <a:cubicBezTo>
                        <a:pt x="7973" y="-2408"/>
                        <a:pt x="19903" y="-892"/>
                        <a:pt x="28934" y="7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1" name="Google Shape;1251;p50"/>
                <p:cNvSpPr/>
                <p:nvPr/>
              </p:nvSpPr>
              <p:spPr>
                <a:xfrm>
                  <a:off x="5411917" y="6496437"/>
                  <a:ext cx="35940" cy="53268"/>
                </a:xfrm>
                <a:custGeom>
                  <a:rect b="b" l="l" r="r" t="t"/>
                  <a:pathLst>
                    <a:path extrusionOk="0" h="53268" w="35940">
                      <a:moveTo>
                        <a:pt x="31256" y="23195"/>
                      </a:moveTo>
                      <a:cubicBezTo>
                        <a:pt x="38637" y="39173"/>
                        <a:pt x="36821" y="49020"/>
                        <a:pt x="29123" y="52570"/>
                      </a:cubicBezTo>
                      <a:cubicBezTo>
                        <a:pt x="21425" y="56135"/>
                        <a:pt x="15711" y="45688"/>
                        <a:pt x="8329" y="29726"/>
                      </a:cubicBezTo>
                      <a:cubicBezTo>
                        <a:pt x="948" y="13764"/>
                        <a:pt x="-3751" y="4284"/>
                        <a:pt x="3947" y="718"/>
                      </a:cubicBezTo>
                      <a:cubicBezTo>
                        <a:pt x="11645" y="-2848"/>
                        <a:pt x="23875" y="7216"/>
                        <a:pt x="31256" y="2319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252" name="Google Shape;1252;p50"/>
            <p:cNvSpPr/>
            <p:nvPr/>
          </p:nvSpPr>
          <p:spPr>
            <a:xfrm flipH="1">
              <a:off x="3538310" y="4135049"/>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nvGrpSpPr>
          <p:cNvPr id="1253" name="Google Shape;1253;p50"/>
          <p:cNvGrpSpPr/>
          <p:nvPr/>
        </p:nvGrpSpPr>
        <p:grpSpPr>
          <a:xfrm>
            <a:off x="4636111" y="3076550"/>
            <a:ext cx="1570831" cy="1363528"/>
            <a:chOff x="4636111" y="3076550"/>
            <a:chExt cx="1570831" cy="1363528"/>
          </a:xfrm>
        </p:grpSpPr>
        <p:grpSp>
          <p:nvGrpSpPr>
            <p:cNvPr id="1254" name="Google Shape;1254;p50"/>
            <p:cNvGrpSpPr/>
            <p:nvPr/>
          </p:nvGrpSpPr>
          <p:grpSpPr>
            <a:xfrm>
              <a:off x="4636111" y="3076550"/>
              <a:ext cx="1570831" cy="1363528"/>
              <a:chOff x="4601737" y="4189183"/>
              <a:chExt cx="1570831" cy="1363528"/>
            </a:xfrm>
          </p:grpSpPr>
          <p:sp>
            <p:nvSpPr>
              <p:cNvPr id="1255" name="Google Shape;1255;p50"/>
              <p:cNvSpPr/>
              <p:nvPr/>
            </p:nvSpPr>
            <p:spPr>
              <a:xfrm>
                <a:off x="5075253" y="4203394"/>
                <a:ext cx="616386" cy="631332"/>
              </a:xfrm>
              <a:custGeom>
                <a:rect b="b" l="l" r="r" t="t"/>
                <a:pathLst>
                  <a:path extrusionOk="0" h="631332" w="616386">
                    <a:moveTo>
                      <a:pt x="160070" y="10830"/>
                    </a:moveTo>
                    <a:cubicBezTo>
                      <a:pt x="179514" y="138760"/>
                      <a:pt x="206074" y="257375"/>
                      <a:pt x="240447" y="365793"/>
                    </a:cubicBezTo>
                    <a:cubicBezTo>
                      <a:pt x="166902" y="427325"/>
                      <a:pt x="86175" y="475095"/>
                      <a:pt x="0" y="512401"/>
                    </a:cubicBezTo>
                    <a:lnTo>
                      <a:pt x="31791" y="587596"/>
                    </a:lnTo>
                    <a:cubicBezTo>
                      <a:pt x="142092" y="563686"/>
                      <a:pt x="240680" y="526863"/>
                      <a:pt x="317724" y="466248"/>
                    </a:cubicBezTo>
                    <a:cubicBezTo>
                      <a:pt x="363411" y="525830"/>
                      <a:pt x="442255" y="579364"/>
                      <a:pt x="529612" y="631333"/>
                    </a:cubicBezTo>
                    <a:lnTo>
                      <a:pt x="616387" y="510668"/>
                    </a:lnTo>
                    <a:cubicBezTo>
                      <a:pt x="516766" y="475761"/>
                      <a:pt x="438605" y="438406"/>
                      <a:pt x="361111" y="359295"/>
                    </a:cubicBezTo>
                    <a:cubicBezTo>
                      <a:pt x="370442" y="240047"/>
                      <a:pt x="375124" y="120048"/>
                      <a:pt x="361045" y="0"/>
                    </a:cubicBezTo>
                    <a:lnTo>
                      <a:pt x="160053" y="1084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6" name="Google Shape;1256;p50"/>
              <p:cNvSpPr/>
              <p:nvPr/>
            </p:nvSpPr>
            <p:spPr>
              <a:xfrm>
                <a:off x="5235300" y="4189183"/>
                <a:ext cx="201005" cy="45460"/>
              </a:xfrm>
              <a:custGeom>
                <a:rect b="b" l="l" r="r" t="t"/>
                <a:pathLst>
                  <a:path extrusionOk="0" h="45460" w="201005">
                    <a:moveTo>
                      <a:pt x="200997" y="14194"/>
                    </a:moveTo>
                    <a:cubicBezTo>
                      <a:pt x="201614" y="25757"/>
                      <a:pt x="168590" y="41586"/>
                      <a:pt x="107258" y="44886"/>
                    </a:cubicBezTo>
                    <a:cubicBezTo>
                      <a:pt x="45926" y="48201"/>
                      <a:pt x="639" y="36604"/>
                      <a:pt x="6" y="25041"/>
                    </a:cubicBezTo>
                    <a:cubicBezTo>
                      <a:pt x="-611" y="13478"/>
                      <a:pt x="49025" y="4331"/>
                      <a:pt x="110357" y="1015"/>
                    </a:cubicBezTo>
                    <a:cubicBezTo>
                      <a:pt x="171689" y="-2301"/>
                      <a:pt x="200381" y="2614"/>
                      <a:pt x="200997" y="1419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7" name="Google Shape;1257;p50"/>
              <p:cNvSpPr/>
              <p:nvPr/>
            </p:nvSpPr>
            <p:spPr>
              <a:xfrm>
                <a:off x="5235317" y="4190198"/>
                <a:ext cx="110356" cy="24026"/>
              </a:xfrm>
              <a:custGeom>
                <a:rect b="b" l="l" r="r" t="t"/>
                <a:pathLst>
                  <a:path extrusionOk="0" h="24026" w="110356">
                    <a:moveTo>
                      <a:pt x="6" y="24026"/>
                    </a:moveTo>
                    <a:cubicBezTo>
                      <a:pt x="-611" y="12463"/>
                      <a:pt x="49025" y="3316"/>
                      <a:pt x="110357"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8" name="Google Shape;1258;p50"/>
              <p:cNvSpPr/>
              <p:nvPr/>
            </p:nvSpPr>
            <p:spPr>
              <a:xfrm>
                <a:off x="5413188" y="4253046"/>
                <a:ext cx="59982" cy="374357"/>
              </a:xfrm>
              <a:custGeom>
                <a:rect b="b" l="l" r="r" t="t"/>
                <a:pathLst>
                  <a:path extrusionOk="0" h="374357" w="59982">
                    <a:moveTo>
                      <a:pt x="3849" y="0"/>
                    </a:moveTo>
                    <a:cubicBezTo>
                      <a:pt x="9581" y="104336"/>
                      <a:pt x="8081" y="209056"/>
                      <a:pt x="0" y="314125"/>
                    </a:cubicBezTo>
                    <a:cubicBezTo>
                      <a:pt x="10813" y="338568"/>
                      <a:pt x="31224" y="358445"/>
                      <a:pt x="59983" y="37435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9" name="Google Shape;1259;p50"/>
              <p:cNvSpPr/>
              <p:nvPr/>
            </p:nvSpPr>
            <p:spPr>
              <a:xfrm>
                <a:off x="5281892" y="4202294"/>
                <a:ext cx="133610" cy="21021"/>
              </a:xfrm>
              <a:custGeom>
                <a:rect b="b" l="l" r="r" t="t"/>
                <a:pathLst>
                  <a:path extrusionOk="0" h="21021" w="133610">
                    <a:moveTo>
                      <a:pt x="0" y="17928"/>
                    </a:moveTo>
                    <a:cubicBezTo>
                      <a:pt x="54718" y="24226"/>
                      <a:pt x="102487" y="22144"/>
                      <a:pt x="133611"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0" name="Google Shape;1260;p50"/>
              <p:cNvSpPr/>
              <p:nvPr/>
            </p:nvSpPr>
            <p:spPr>
              <a:xfrm>
                <a:off x="4601737" y="4418746"/>
                <a:ext cx="748249" cy="1133965"/>
              </a:xfrm>
              <a:custGeom>
                <a:rect b="b" l="l" r="r" t="t"/>
                <a:pathLst>
                  <a:path extrusionOk="0" h="1133965" w="748249">
                    <a:moveTo>
                      <a:pt x="615725" y="263942"/>
                    </a:moveTo>
                    <a:cubicBezTo>
                      <a:pt x="574670" y="226453"/>
                      <a:pt x="524468" y="195945"/>
                      <a:pt x="498592" y="146743"/>
                    </a:cubicBezTo>
                    <a:cubicBezTo>
                      <a:pt x="482663" y="116468"/>
                      <a:pt x="459287" y="72098"/>
                      <a:pt x="432644" y="38124"/>
                    </a:cubicBezTo>
                    <a:cubicBezTo>
                      <a:pt x="411251" y="10815"/>
                      <a:pt x="377028" y="-3947"/>
                      <a:pt x="342687" y="918"/>
                    </a:cubicBezTo>
                    <a:cubicBezTo>
                      <a:pt x="256380" y="13148"/>
                      <a:pt x="177636" y="71564"/>
                      <a:pt x="128034" y="145043"/>
                    </a:cubicBezTo>
                    <a:cubicBezTo>
                      <a:pt x="63336" y="240898"/>
                      <a:pt x="40242" y="358981"/>
                      <a:pt x="23931" y="472697"/>
                    </a:cubicBezTo>
                    <a:cubicBezTo>
                      <a:pt x="3703" y="613790"/>
                      <a:pt x="-3428" y="756448"/>
                      <a:pt x="1504" y="898890"/>
                    </a:cubicBezTo>
                    <a:cubicBezTo>
                      <a:pt x="3636" y="960705"/>
                      <a:pt x="8702" y="1024636"/>
                      <a:pt x="45624" y="1076655"/>
                    </a:cubicBezTo>
                    <a:cubicBezTo>
                      <a:pt x="63486" y="1101814"/>
                      <a:pt x="88528" y="1121725"/>
                      <a:pt x="118286" y="1129873"/>
                    </a:cubicBezTo>
                    <a:cubicBezTo>
                      <a:pt x="187650" y="1148850"/>
                      <a:pt x="238885" y="1097615"/>
                      <a:pt x="292819" y="1062742"/>
                    </a:cubicBezTo>
                    <a:cubicBezTo>
                      <a:pt x="361049" y="1018622"/>
                      <a:pt x="441875" y="998144"/>
                      <a:pt x="513071" y="958989"/>
                    </a:cubicBezTo>
                    <a:cubicBezTo>
                      <a:pt x="632886" y="893108"/>
                      <a:pt x="721661" y="771494"/>
                      <a:pt x="743187" y="636466"/>
                    </a:cubicBezTo>
                    <a:cubicBezTo>
                      <a:pt x="764714" y="501439"/>
                      <a:pt x="716712" y="356165"/>
                      <a:pt x="615741" y="26395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61" name="Google Shape;1261;p50"/>
              <p:cNvGrpSpPr/>
              <p:nvPr/>
            </p:nvGrpSpPr>
            <p:grpSpPr>
              <a:xfrm>
                <a:off x="4601774" y="4482862"/>
                <a:ext cx="703128" cy="939047"/>
                <a:chOff x="6297224" y="5671162"/>
                <a:chExt cx="703128" cy="939047"/>
              </a:xfrm>
            </p:grpSpPr>
            <p:sp>
              <p:nvSpPr>
                <p:cNvPr id="1262" name="Google Shape;1262;p50"/>
                <p:cNvSpPr/>
                <p:nvPr/>
              </p:nvSpPr>
              <p:spPr>
                <a:xfrm>
                  <a:off x="6352275" y="5919073"/>
                  <a:ext cx="648077" cy="124891"/>
                </a:xfrm>
                <a:custGeom>
                  <a:rect b="b" l="l" r="r" t="t"/>
                  <a:pathLst>
                    <a:path extrusionOk="0" h="124891" w="648077">
                      <a:moveTo>
                        <a:pt x="0" y="0"/>
                      </a:moveTo>
                      <a:cubicBezTo>
                        <a:pt x="139892" y="140209"/>
                        <a:pt x="377773" y="161303"/>
                        <a:pt x="647978" y="68630"/>
                      </a:cubicBezTo>
                      <a:lnTo>
                        <a:pt x="648078" y="68630"/>
                      </a:lnTo>
                    </a:path>
                  </a:pathLst>
                </a:custGeom>
                <a:solidFill>
                  <a:schemeClr val="dk2"/>
                </a:solid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3" name="Google Shape;1263;p50"/>
                <p:cNvSpPr/>
                <p:nvPr/>
              </p:nvSpPr>
              <p:spPr>
                <a:xfrm>
                  <a:off x="6297224" y="6397850"/>
                  <a:ext cx="418761" cy="212359"/>
                </a:xfrm>
                <a:custGeom>
                  <a:rect b="b" l="l" r="r" t="t"/>
                  <a:pathLst>
                    <a:path extrusionOk="0" h="212359" w="418761">
                      <a:moveTo>
                        <a:pt x="0" y="0"/>
                      </a:moveTo>
                      <a:cubicBezTo>
                        <a:pt x="78610" y="152022"/>
                        <a:pt x="229133" y="222185"/>
                        <a:pt x="418661" y="211255"/>
                      </a:cubicBezTo>
                      <a:lnTo>
                        <a:pt x="418761" y="211255"/>
                      </a:lnTo>
                    </a:path>
                  </a:pathLst>
                </a:custGeom>
                <a:solidFill>
                  <a:schemeClr val="dk2"/>
                </a:solid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4" name="Google Shape;1264;p50"/>
                <p:cNvSpPr/>
                <p:nvPr/>
              </p:nvSpPr>
              <p:spPr>
                <a:xfrm>
                  <a:off x="6409808" y="5671162"/>
                  <a:ext cx="169817" cy="201624"/>
                </a:xfrm>
                <a:custGeom>
                  <a:rect b="b" l="l" r="r" t="t"/>
                  <a:pathLst>
                    <a:path extrusionOk="0" h="201624" w="169817">
                      <a:moveTo>
                        <a:pt x="0" y="201625"/>
                      </a:moveTo>
                      <a:cubicBezTo>
                        <a:pt x="34507" y="107769"/>
                        <a:pt x="89591" y="38722"/>
                        <a:pt x="169817" y="0"/>
                      </a:cubicBezTo>
                    </a:path>
                  </a:pathLst>
                </a:custGeom>
                <a:solidFill>
                  <a:schemeClr val="dk2"/>
                </a:solid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5" name="Google Shape;1265;p50"/>
                <p:cNvSpPr/>
                <p:nvPr/>
              </p:nvSpPr>
              <p:spPr>
                <a:xfrm>
                  <a:off x="6336186" y="6209522"/>
                  <a:ext cx="14239" cy="180563"/>
                </a:xfrm>
                <a:custGeom>
                  <a:rect b="b" l="l" r="r" t="t"/>
                  <a:pathLst>
                    <a:path extrusionOk="0" h="180563" w="14239">
                      <a:moveTo>
                        <a:pt x="14239" y="0"/>
                      </a:moveTo>
                      <a:cubicBezTo>
                        <a:pt x="1376" y="54284"/>
                        <a:pt x="-2273" y="114933"/>
                        <a:pt x="1293" y="180564"/>
                      </a:cubicBezTo>
                    </a:path>
                  </a:pathLst>
                </a:custGeom>
                <a:solidFill>
                  <a:schemeClr val="dk2"/>
                </a:solid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6" name="Google Shape;1266;p50"/>
                <p:cNvSpPr/>
                <p:nvPr/>
              </p:nvSpPr>
              <p:spPr>
                <a:xfrm>
                  <a:off x="6708987" y="6343966"/>
                  <a:ext cx="267022" cy="214853"/>
                </a:xfrm>
                <a:custGeom>
                  <a:rect b="b" l="l" r="r" t="t"/>
                  <a:pathLst>
                    <a:path extrusionOk="0" h="214853" w="267022">
                      <a:moveTo>
                        <a:pt x="267022" y="0"/>
                      </a:moveTo>
                      <a:cubicBezTo>
                        <a:pt x="213238" y="120681"/>
                        <a:pt x="116733" y="181863"/>
                        <a:pt x="0" y="214854"/>
                      </a:cubicBezTo>
                    </a:path>
                  </a:pathLst>
                </a:custGeom>
                <a:solidFill>
                  <a:schemeClr val="dk2"/>
                </a:solid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67" name="Google Shape;1267;p50"/>
              <p:cNvSpPr/>
              <p:nvPr/>
            </p:nvSpPr>
            <p:spPr>
              <a:xfrm>
                <a:off x="5375511" y="4356647"/>
                <a:ext cx="797057" cy="1126671"/>
              </a:xfrm>
              <a:custGeom>
                <a:rect b="b" l="l" r="r" t="t"/>
                <a:pathLst>
                  <a:path extrusionOk="0" h="1126671" w="797057">
                    <a:moveTo>
                      <a:pt x="102907" y="296315"/>
                    </a:moveTo>
                    <a:cubicBezTo>
                      <a:pt x="140363" y="253844"/>
                      <a:pt x="187849" y="217471"/>
                      <a:pt x="208676" y="164804"/>
                    </a:cubicBezTo>
                    <a:cubicBezTo>
                      <a:pt x="221489" y="132396"/>
                      <a:pt x="240301" y="84910"/>
                      <a:pt x="263544" y="47588"/>
                    </a:cubicBezTo>
                    <a:cubicBezTo>
                      <a:pt x="282221" y="17596"/>
                      <a:pt x="315245" y="-1115"/>
                      <a:pt x="350552" y="52"/>
                    </a:cubicBezTo>
                    <a:cubicBezTo>
                      <a:pt x="439292" y="2984"/>
                      <a:pt x="525434" y="53503"/>
                      <a:pt x="583717" y="122466"/>
                    </a:cubicBezTo>
                    <a:cubicBezTo>
                      <a:pt x="659745" y="212423"/>
                      <a:pt x="696067" y="329489"/>
                      <a:pt x="725042" y="442839"/>
                    </a:cubicBezTo>
                    <a:cubicBezTo>
                      <a:pt x="760998" y="583481"/>
                      <a:pt x="783859" y="727156"/>
                      <a:pt x="794472" y="871931"/>
                    </a:cubicBezTo>
                    <a:cubicBezTo>
                      <a:pt x="799087" y="934762"/>
                      <a:pt x="800970" y="1000043"/>
                      <a:pt x="769280" y="1056760"/>
                    </a:cubicBezTo>
                    <a:cubicBezTo>
                      <a:pt x="753950" y="1084202"/>
                      <a:pt x="730774" y="1107095"/>
                      <a:pt x="701532" y="1118609"/>
                    </a:cubicBezTo>
                    <a:cubicBezTo>
                      <a:pt x="633369" y="1145434"/>
                      <a:pt x="575869" y="1099164"/>
                      <a:pt x="517453" y="1069773"/>
                    </a:cubicBezTo>
                    <a:cubicBezTo>
                      <a:pt x="443525" y="1032584"/>
                      <a:pt x="359432" y="1020687"/>
                      <a:pt x="283055" y="988863"/>
                    </a:cubicBezTo>
                    <a:cubicBezTo>
                      <a:pt x="154508" y="935279"/>
                      <a:pt x="51289" y="821879"/>
                      <a:pt x="14683" y="687501"/>
                    </a:cubicBezTo>
                    <a:cubicBezTo>
                      <a:pt x="-21907" y="553124"/>
                      <a:pt x="10767" y="400768"/>
                      <a:pt x="102890" y="29633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68" name="Google Shape;1268;p50"/>
              <p:cNvGrpSpPr/>
              <p:nvPr/>
            </p:nvGrpSpPr>
            <p:grpSpPr>
              <a:xfrm>
                <a:off x="5419053" y="4533714"/>
                <a:ext cx="748464" cy="826517"/>
                <a:chOff x="7114503" y="5722014"/>
                <a:chExt cx="748464" cy="826517"/>
              </a:xfrm>
            </p:grpSpPr>
            <p:sp>
              <p:nvSpPr>
                <p:cNvPr id="1269" name="Google Shape;1269;p50"/>
                <p:cNvSpPr/>
                <p:nvPr/>
              </p:nvSpPr>
              <p:spPr>
                <a:xfrm>
                  <a:off x="7114503" y="5722014"/>
                  <a:ext cx="579880" cy="226411"/>
                </a:xfrm>
                <a:custGeom>
                  <a:rect b="b" l="l" r="r" t="t"/>
                  <a:pathLst>
                    <a:path extrusionOk="0" h="226411" w="579880">
                      <a:moveTo>
                        <a:pt x="0" y="208756"/>
                      </a:moveTo>
                      <a:cubicBezTo>
                        <a:pt x="288866" y="263556"/>
                        <a:pt x="508285" y="189911"/>
                        <a:pt x="579881" y="0"/>
                      </a:cubicBezTo>
                    </a:path>
                  </a:pathLst>
                </a:custGeom>
                <a:solidFill>
                  <a:schemeClr val="dk2"/>
                </a:solid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0" name="Google Shape;1270;p50"/>
                <p:cNvSpPr/>
                <p:nvPr/>
              </p:nvSpPr>
              <p:spPr>
                <a:xfrm>
                  <a:off x="7383274" y="6386520"/>
                  <a:ext cx="479693" cy="162011"/>
                </a:xfrm>
                <a:custGeom>
                  <a:rect b="b" l="l" r="r" t="t"/>
                  <a:pathLst>
                    <a:path extrusionOk="0" h="162011" w="479693">
                      <a:moveTo>
                        <a:pt x="0" y="158421"/>
                      </a:moveTo>
                      <a:cubicBezTo>
                        <a:pt x="203241" y="181231"/>
                        <a:pt x="441488" y="91456"/>
                        <a:pt x="479693" y="0"/>
                      </a:cubicBezTo>
                    </a:path>
                  </a:pathLst>
                </a:custGeom>
                <a:solidFill>
                  <a:schemeClr val="dk2"/>
                </a:solid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1" name="Google Shape;1271;p50"/>
                <p:cNvSpPr/>
                <p:nvPr/>
              </p:nvSpPr>
              <p:spPr>
                <a:xfrm>
                  <a:off x="7726091" y="5888599"/>
                  <a:ext cx="94322" cy="470612"/>
                </a:xfrm>
                <a:custGeom>
                  <a:rect b="b" l="l" r="r" t="t"/>
                  <a:pathLst>
                    <a:path extrusionOk="0" h="470612" w="94322">
                      <a:moveTo>
                        <a:pt x="0" y="0"/>
                      </a:moveTo>
                      <a:cubicBezTo>
                        <a:pt x="61482" y="138843"/>
                        <a:pt x="87674" y="298863"/>
                        <a:pt x="94322" y="470613"/>
                      </a:cubicBezTo>
                    </a:path>
                  </a:pathLst>
                </a:custGeom>
                <a:solidFill>
                  <a:schemeClr val="dk2"/>
                </a:solid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2" name="Google Shape;1272;p50"/>
                <p:cNvSpPr/>
                <p:nvPr/>
              </p:nvSpPr>
              <p:spPr>
                <a:xfrm>
                  <a:off x="7186465" y="5725980"/>
                  <a:ext cx="136360" cy="161169"/>
                </a:xfrm>
                <a:custGeom>
                  <a:rect b="b" l="l" r="r" t="t"/>
                  <a:pathLst>
                    <a:path extrusionOk="0" h="161169" w="136360">
                      <a:moveTo>
                        <a:pt x="0" y="161170"/>
                      </a:moveTo>
                      <a:cubicBezTo>
                        <a:pt x="42721" y="88157"/>
                        <a:pt x="106802" y="68896"/>
                        <a:pt x="136360" y="0"/>
                      </a:cubicBezTo>
                    </a:path>
                  </a:pathLst>
                </a:custGeom>
                <a:solidFill>
                  <a:schemeClr val="dk2"/>
                </a:solid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73" name="Google Shape;1273;p50"/>
              <p:cNvGrpSpPr/>
              <p:nvPr/>
            </p:nvGrpSpPr>
            <p:grpSpPr>
              <a:xfrm>
                <a:off x="5924764" y="4916780"/>
                <a:ext cx="148347" cy="260330"/>
                <a:chOff x="7620214" y="6105080"/>
                <a:chExt cx="148347" cy="260330"/>
              </a:xfrm>
            </p:grpSpPr>
            <p:sp>
              <p:nvSpPr>
                <p:cNvPr id="1274" name="Google Shape;1274;p50"/>
                <p:cNvSpPr/>
                <p:nvPr/>
              </p:nvSpPr>
              <p:spPr>
                <a:xfrm>
                  <a:off x="7701248" y="6234648"/>
                  <a:ext cx="67313" cy="130762"/>
                </a:xfrm>
                <a:custGeom>
                  <a:rect b="b" l="l" r="r" t="t"/>
                  <a:pathLst>
                    <a:path extrusionOk="0" h="130762" w="67313">
                      <a:moveTo>
                        <a:pt x="67314" y="65381"/>
                      </a:moveTo>
                      <a:cubicBezTo>
                        <a:pt x="67314" y="101487"/>
                        <a:pt x="47370" y="130762"/>
                        <a:pt x="26926" y="130762"/>
                      </a:cubicBezTo>
                      <a:cubicBezTo>
                        <a:pt x="6482" y="130762"/>
                        <a:pt x="0" y="106819"/>
                        <a:pt x="0" y="70713"/>
                      </a:cubicBezTo>
                      <a:cubicBezTo>
                        <a:pt x="0" y="34607"/>
                        <a:pt x="6482" y="0"/>
                        <a:pt x="26926" y="0"/>
                      </a:cubicBezTo>
                      <a:cubicBezTo>
                        <a:pt x="47370" y="0"/>
                        <a:pt x="67314" y="29275"/>
                        <a:pt x="67314" y="653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5" name="Google Shape;1275;p50"/>
                <p:cNvSpPr/>
                <p:nvPr/>
              </p:nvSpPr>
              <p:spPr>
                <a:xfrm>
                  <a:off x="7689287" y="6105080"/>
                  <a:ext cx="48264" cy="82928"/>
                </a:xfrm>
                <a:custGeom>
                  <a:rect b="b" l="l" r="r" t="t"/>
                  <a:pathLst>
                    <a:path extrusionOk="0" h="82928" w="48264">
                      <a:moveTo>
                        <a:pt x="46534" y="37161"/>
                      </a:moveTo>
                      <a:cubicBezTo>
                        <a:pt x="52333" y="61937"/>
                        <a:pt x="42769" y="79416"/>
                        <a:pt x="29506" y="82531"/>
                      </a:cubicBezTo>
                      <a:cubicBezTo>
                        <a:pt x="16227" y="85647"/>
                        <a:pt x="8179" y="70185"/>
                        <a:pt x="2381" y="45409"/>
                      </a:cubicBezTo>
                      <a:cubicBezTo>
                        <a:pt x="-3418" y="20633"/>
                        <a:pt x="1614" y="3504"/>
                        <a:pt x="14877" y="405"/>
                      </a:cubicBezTo>
                      <a:cubicBezTo>
                        <a:pt x="28156" y="-2711"/>
                        <a:pt x="40736" y="12385"/>
                        <a:pt x="46534" y="371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6" name="Google Shape;1276;p50"/>
                <p:cNvSpPr/>
                <p:nvPr/>
              </p:nvSpPr>
              <p:spPr>
                <a:xfrm>
                  <a:off x="7620214" y="6204563"/>
                  <a:ext cx="35649" cy="47643"/>
                </a:xfrm>
                <a:custGeom>
                  <a:rect b="b" l="l" r="r" t="t"/>
                  <a:pathLst>
                    <a:path extrusionOk="0" h="47643" w="35649">
                      <a:moveTo>
                        <a:pt x="34898" y="20255"/>
                      </a:moveTo>
                      <a:cubicBezTo>
                        <a:pt x="38197" y="34317"/>
                        <a:pt x="30166" y="44848"/>
                        <a:pt x="19969" y="47247"/>
                      </a:cubicBezTo>
                      <a:cubicBezTo>
                        <a:pt x="9772" y="49630"/>
                        <a:pt x="4357" y="41065"/>
                        <a:pt x="1058" y="26986"/>
                      </a:cubicBezTo>
                      <a:cubicBezTo>
                        <a:pt x="-2242" y="12924"/>
                        <a:pt x="2340" y="2793"/>
                        <a:pt x="12538" y="411"/>
                      </a:cubicBezTo>
                      <a:cubicBezTo>
                        <a:pt x="22735" y="-1972"/>
                        <a:pt x="31599" y="6192"/>
                        <a:pt x="34898" y="202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277" name="Google Shape;1277;p50"/>
            <p:cNvSpPr/>
            <p:nvPr/>
          </p:nvSpPr>
          <p:spPr>
            <a:xfrm flipH="1">
              <a:off x="4750135" y="3821324"/>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nvGrpSpPr>
          <p:cNvPr id="1278" name="Google Shape;1278;p50"/>
          <p:cNvGrpSpPr/>
          <p:nvPr/>
        </p:nvGrpSpPr>
        <p:grpSpPr>
          <a:xfrm>
            <a:off x="6744596" y="3229970"/>
            <a:ext cx="1659799" cy="1056688"/>
            <a:chOff x="6744596" y="3229970"/>
            <a:chExt cx="1659799" cy="1056688"/>
          </a:xfrm>
        </p:grpSpPr>
        <p:grpSp>
          <p:nvGrpSpPr>
            <p:cNvPr id="1279" name="Google Shape;1279;p50"/>
            <p:cNvGrpSpPr/>
            <p:nvPr/>
          </p:nvGrpSpPr>
          <p:grpSpPr>
            <a:xfrm>
              <a:off x="6744596" y="3229970"/>
              <a:ext cx="1659799" cy="1056688"/>
              <a:chOff x="6615127" y="4392521"/>
              <a:chExt cx="1659799" cy="1056688"/>
            </a:xfrm>
          </p:grpSpPr>
          <p:sp>
            <p:nvSpPr>
              <p:cNvPr id="1280" name="Google Shape;1280;p50"/>
              <p:cNvSpPr/>
              <p:nvPr/>
            </p:nvSpPr>
            <p:spPr>
              <a:xfrm>
                <a:off x="6615127" y="4392521"/>
                <a:ext cx="1221226" cy="828657"/>
              </a:xfrm>
              <a:custGeom>
                <a:rect b="b" l="l" r="r" t="t"/>
                <a:pathLst>
                  <a:path extrusionOk="0" h="828657" w="1221226">
                    <a:moveTo>
                      <a:pt x="471738" y="8949"/>
                    </a:moveTo>
                    <a:cubicBezTo>
                      <a:pt x="394195" y="-4631"/>
                      <a:pt x="309036" y="-7430"/>
                      <a:pt x="242472" y="34608"/>
                    </a:cubicBezTo>
                    <a:cubicBezTo>
                      <a:pt x="185272" y="70731"/>
                      <a:pt x="151382" y="134112"/>
                      <a:pt x="127006" y="197227"/>
                    </a:cubicBezTo>
                    <a:cubicBezTo>
                      <a:pt x="101513" y="263224"/>
                      <a:pt x="83619" y="331871"/>
                      <a:pt x="65791" y="400335"/>
                    </a:cubicBezTo>
                    <a:cubicBezTo>
                      <a:pt x="47829" y="469298"/>
                      <a:pt x="29868" y="538261"/>
                      <a:pt x="11906" y="607224"/>
                    </a:cubicBezTo>
                    <a:cubicBezTo>
                      <a:pt x="476" y="651145"/>
                      <a:pt x="-9838" y="701863"/>
                      <a:pt x="16755" y="738636"/>
                    </a:cubicBezTo>
                    <a:cubicBezTo>
                      <a:pt x="33667" y="762029"/>
                      <a:pt x="62641" y="774225"/>
                      <a:pt x="91300" y="777724"/>
                    </a:cubicBezTo>
                    <a:cubicBezTo>
                      <a:pt x="119958" y="781224"/>
                      <a:pt x="148933" y="777158"/>
                      <a:pt x="177641" y="774092"/>
                    </a:cubicBezTo>
                    <a:cubicBezTo>
                      <a:pt x="273080" y="763895"/>
                      <a:pt x="369685" y="764812"/>
                      <a:pt x="464908" y="776825"/>
                    </a:cubicBezTo>
                    <a:cubicBezTo>
                      <a:pt x="554781" y="788155"/>
                      <a:pt x="643205" y="809299"/>
                      <a:pt x="733063" y="820812"/>
                    </a:cubicBezTo>
                    <a:cubicBezTo>
                      <a:pt x="822919" y="832325"/>
                      <a:pt x="915909" y="833875"/>
                      <a:pt x="1002318" y="806699"/>
                    </a:cubicBezTo>
                    <a:cubicBezTo>
                      <a:pt x="1088726" y="779524"/>
                      <a:pt x="1168252" y="720275"/>
                      <a:pt x="1203525" y="636849"/>
                    </a:cubicBezTo>
                    <a:cubicBezTo>
                      <a:pt x="1226569" y="582365"/>
                      <a:pt x="1227319" y="517817"/>
                      <a:pt x="1204575" y="463099"/>
                    </a:cubicBezTo>
                    <a:cubicBezTo>
                      <a:pt x="1181415" y="407399"/>
                      <a:pt x="1126731" y="371526"/>
                      <a:pt x="1083660" y="331571"/>
                    </a:cubicBezTo>
                    <a:cubicBezTo>
                      <a:pt x="974176" y="229984"/>
                      <a:pt x="849712" y="143259"/>
                      <a:pt x="712768" y="82927"/>
                    </a:cubicBezTo>
                    <a:cubicBezTo>
                      <a:pt x="635674" y="48954"/>
                      <a:pt x="554748" y="23545"/>
                      <a:pt x="471722" y="8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81" name="Google Shape;1281;p50"/>
              <p:cNvGrpSpPr/>
              <p:nvPr/>
            </p:nvGrpSpPr>
            <p:grpSpPr>
              <a:xfrm>
                <a:off x="6711726" y="4744059"/>
                <a:ext cx="190514" cy="289136"/>
                <a:chOff x="8407176" y="5932359"/>
                <a:chExt cx="190514" cy="289136"/>
              </a:xfrm>
            </p:grpSpPr>
            <p:sp>
              <p:nvSpPr>
                <p:cNvPr id="1282" name="Google Shape;1282;p50"/>
                <p:cNvSpPr/>
                <p:nvPr/>
              </p:nvSpPr>
              <p:spPr>
                <a:xfrm>
                  <a:off x="8407176" y="5958320"/>
                  <a:ext cx="76963" cy="184611"/>
                </a:xfrm>
                <a:custGeom>
                  <a:rect b="b" l="l" r="r" t="t"/>
                  <a:pathLst>
                    <a:path extrusionOk="0" h="184611" w="76963">
                      <a:moveTo>
                        <a:pt x="71579" y="108810"/>
                      </a:moveTo>
                      <a:cubicBezTo>
                        <a:pt x="60382" y="164794"/>
                        <a:pt x="41754" y="188120"/>
                        <a:pt x="22093" y="184188"/>
                      </a:cubicBezTo>
                      <a:cubicBezTo>
                        <a:pt x="2415" y="180256"/>
                        <a:pt x="-6249" y="140301"/>
                        <a:pt x="4965" y="84317"/>
                      </a:cubicBezTo>
                      <a:cubicBezTo>
                        <a:pt x="16161" y="28334"/>
                        <a:pt x="36589" y="-3607"/>
                        <a:pt x="56250" y="325"/>
                      </a:cubicBezTo>
                      <a:cubicBezTo>
                        <a:pt x="75927" y="4258"/>
                        <a:pt x="82792" y="52827"/>
                        <a:pt x="71579" y="1088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3" name="Google Shape;1283;p50"/>
                <p:cNvSpPr/>
                <p:nvPr/>
              </p:nvSpPr>
              <p:spPr>
                <a:xfrm>
                  <a:off x="8533443" y="5932359"/>
                  <a:ext cx="64247" cy="84163"/>
                </a:xfrm>
                <a:custGeom>
                  <a:rect b="b" l="l" r="r" t="t"/>
                  <a:pathLst>
                    <a:path extrusionOk="0" h="84163" w="64247">
                      <a:moveTo>
                        <a:pt x="59462" y="54578"/>
                      </a:moveTo>
                      <a:cubicBezTo>
                        <a:pt x="49948" y="76688"/>
                        <a:pt x="29420" y="89101"/>
                        <a:pt x="13592" y="82303"/>
                      </a:cubicBezTo>
                      <a:cubicBezTo>
                        <a:pt x="-2220" y="75505"/>
                        <a:pt x="-3520" y="48663"/>
                        <a:pt x="5994" y="26552"/>
                      </a:cubicBezTo>
                      <a:cubicBezTo>
                        <a:pt x="15508" y="4443"/>
                        <a:pt x="32236" y="-4588"/>
                        <a:pt x="48048" y="2226"/>
                      </a:cubicBezTo>
                      <a:cubicBezTo>
                        <a:pt x="63860" y="9025"/>
                        <a:pt x="68976" y="32467"/>
                        <a:pt x="59462" y="545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4" name="Google Shape;1284;p50"/>
                <p:cNvSpPr/>
                <p:nvPr/>
              </p:nvSpPr>
              <p:spPr>
                <a:xfrm>
                  <a:off x="8467785" y="6164716"/>
                  <a:ext cx="43338" cy="56779"/>
                </a:xfrm>
                <a:custGeom>
                  <a:rect b="b" l="l" r="r" t="t"/>
                  <a:pathLst>
                    <a:path extrusionOk="0" h="56779" w="43338">
                      <a:moveTo>
                        <a:pt x="40112" y="36825"/>
                      </a:moveTo>
                      <a:cubicBezTo>
                        <a:pt x="33697" y="51737"/>
                        <a:pt x="19834" y="60118"/>
                        <a:pt x="9171" y="55519"/>
                      </a:cubicBezTo>
                      <a:cubicBezTo>
                        <a:pt x="-1493" y="50921"/>
                        <a:pt x="-2376" y="32826"/>
                        <a:pt x="4039" y="17914"/>
                      </a:cubicBezTo>
                      <a:cubicBezTo>
                        <a:pt x="10454" y="3001"/>
                        <a:pt x="21750" y="-3097"/>
                        <a:pt x="32414" y="1502"/>
                      </a:cubicBezTo>
                      <a:cubicBezTo>
                        <a:pt x="43078" y="6101"/>
                        <a:pt x="46526" y="21913"/>
                        <a:pt x="40112" y="368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85" name="Google Shape;1285;p50"/>
              <p:cNvSpPr/>
              <p:nvPr/>
            </p:nvSpPr>
            <p:spPr>
              <a:xfrm>
                <a:off x="6731803" y="4392521"/>
                <a:ext cx="967001" cy="331521"/>
              </a:xfrm>
              <a:custGeom>
                <a:rect b="b" l="l" r="r" t="t"/>
                <a:pathLst>
                  <a:path extrusionOk="0" h="331521" w="967001">
                    <a:moveTo>
                      <a:pt x="967001" y="331521"/>
                    </a:moveTo>
                    <a:cubicBezTo>
                      <a:pt x="857516" y="229934"/>
                      <a:pt x="733053" y="143209"/>
                      <a:pt x="596110" y="82877"/>
                    </a:cubicBezTo>
                    <a:cubicBezTo>
                      <a:pt x="519016" y="48904"/>
                      <a:pt x="438089" y="23495"/>
                      <a:pt x="355063" y="8949"/>
                    </a:cubicBezTo>
                    <a:cubicBezTo>
                      <a:pt x="277519" y="-4631"/>
                      <a:pt x="192361" y="-7430"/>
                      <a:pt x="125797" y="34608"/>
                    </a:cubicBezTo>
                    <a:cubicBezTo>
                      <a:pt x="68597" y="70731"/>
                      <a:pt x="34707" y="134112"/>
                      <a:pt x="10331" y="197227"/>
                    </a:cubicBezTo>
                    <a:cubicBezTo>
                      <a:pt x="6748" y="206524"/>
                      <a:pt x="3299" y="215855"/>
                      <a:pt x="0" y="225252"/>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6" name="Google Shape;1286;p50"/>
              <p:cNvSpPr/>
              <p:nvPr/>
            </p:nvSpPr>
            <p:spPr>
              <a:xfrm>
                <a:off x="6974032" y="5144690"/>
                <a:ext cx="576095" cy="304519"/>
              </a:xfrm>
              <a:custGeom>
                <a:rect b="b" l="l" r="r" t="t"/>
                <a:pathLst>
                  <a:path extrusionOk="0" h="304519" w="576095">
                    <a:moveTo>
                      <a:pt x="567852" y="58695"/>
                    </a:moveTo>
                    <a:cubicBezTo>
                      <a:pt x="546608" y="55413"/>
                      <a:pt x="526397" y="59628"/>
                      <a:pt x="508302" y="68659"/>
                    </a:cubicBezTo>
                    <a:cubicBezTo>
                      <a:pt x="503354" y="69525"/>
                      <a:pt x="498405" y="70392"/>
                      <a:pt x="493440" y="71258"/>
                    </a:cubicBezTo>
                    <a:cubicBezTo>
                      <a:pt x="472129" y="74974"/>
                      <a:pt x="450319" y="79656"/>
                      <a:pt x="428575" y="78790"/>
                    </a:cubicBezTo>
                    <a:cubicBezTo>
                      <a:pt x="385738" y="77073"/>
                      <a:pt x="356963" y="42350"/>
                      <a:pt x="315975" y="35352"/>
                    </a:cubicBezTo>
                    <a:cubicBezTo>
                      <a:pt x="299196" y="32486"/>
                      <a:pt x="282102" y="35369"/>
                      <a:pt x="268205" y="45549"/>
                    </a:cubicBezTo>
                    <a:cubicBezTo>
                      <a:pt x="254010" y="55963"/>
                      <a:pt x="244546" y="71292"/>
                      <a:pt x="229600" y="80922"/>
                    </a:cubicBezTo>
                    <a:cubicBezTo>
                      <a:pt x="196510" y="102233"/>
                      <a:pt x="153772" y="98700"/>
                      <a:pt x="123948" y="74591"/>
                    </a:cubicBezTo>
                    <a:cubicBezTo>
                      <a:pt x="131595" y="51298"/>
                      <a:pt x="107803" y="20123"/>
                      <a:pt x="75495" y="6477"/>
                    </a:cubicBezTo>
                    <a:cubicBezTo>
                      <a:pt x="42188" y="-7585"/>
                      <a:pt x="12563" y="2329"/>
                      <a:pt x="2633" y="25805"/>
                    </a:cubicBezTo>
                    <a:cubicBezTo>
                      <a:pt x="-7281" y="49282"/>
                      <a:pt x="11664" y="79739"/>
                      <a:pt x="44971" y="93802"/>
                    </a:cubicBezTo>
                    <a:cubicBezTo>
                      <a:pt x="70680" y="104665"/>
                      <a:pt x="97372" y="102549"/>
                      <a:pt x="112801" y="90236"/>
                    </a:cubicBezTo>
                    <a:cubicBezTo>
                      <a:pt x="139877" y="111514"/>
                      <a:pt x="174899" y="120261"/>
                      <a:pt x="209206" y="110980"/>
                    </a:cubicBezTo>
                    <a:cubicBezTo>
                      <a:pt x="226501" y="106298"/>
                      <a:pt x="242530" y="97551"/>
                      <a:pt x="255609" y="85288"/>
                    </a:cubicBezTo>
                    <a:cubicBezTo>
                      <a:pt x="271188" y="70675"/>
                      <a:pt x="282418" y="52564"/>
                      <a:pt x="306344" y="53880"/>
                    </a:cubicBezTo>
                    <a:cubicBezTo>
                      <a:pt x="328572" y="55096"/>
                      <a:pt x="347615" y="68609"/>
                      <a:pt x="366277" y="79256"/>
                    </a:cubicBezTo>
                    <a:cubicBezTo>
                      <a:pt x="385004" y="89936"/>
                      <a:pt x="404266" y="97301"/>
                      <a:pt x="426026" y="98184"/>
                    </a:cubicBezTo>
                    <a:cubicBezTo>
                      <a:pt x="441872" y="98834"/>
                      <a:pt x="457534" y="96984"/>
                      <a:pt x="473129" y="94518"/>
                    </a:cubicBezTo>
                    <a:cubicBezTo>
                      <a:pt x="464415" y="103299"/>
                      <a:pt x="456717" y="113146"/>
                      <a:pt x="450302" y="123510"/>
                    </a:cubicBezTo>
                    <a:cubicBezTo>
                      <a:pt x="418129" y="175595"/>
                      <a:pt x="410380" y="239593"/>
                      <a:pt x="372791" y="288645"/>
                    </a:cubicBezTo>
                    <a:cubicBezTo>
                      <a:pt x="365127" y="298642"/>
                      <a:pt x="380473" y="310789"/>
                      <a:pt x="388154" y="300775"/>
                    </a:cubicBezTo>
                    <a:cubicBezTo>
                      <a:pt x="421778" y="256904"/>
                      <a:pt x="432225" y="202220"/>
                      <a:pt x="456084" y="153384"/>
                    </a:cubicBezTo>
                    <a:cubicBezTo>
                      <a:pt x="468747" y="127475"/>
                      <a:pt x="488541" y="101433"/>
                      <a:pt x="513984" y="87504"/>
                    </a:cubicBezTo>
                    <a:cubicBezTo>
                      <a:pt x="531929" y="84371"/>
                      <a:pt x="549890" y="81222"/>
                      <a:pt x="567834" y="78090"/>
                    </a:cubicBezTo>
                    <a:cubicBezTo>
                      <a:pt x="578648" y="76207"/>
                      <a:pt x="579048" y="60411"/>
                      <a:pt x="567834" y="5867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7" name="Google Shape;1287;p50"/>
              <p:cNvSpPr/>
              <p:nvPr/>
            </p:nvSpPr>
            <p:spPr>
              <a:xfrm>
                <a:off x="7557582" y="4778059"/>
                <a:ext cx="717344" cy="457009"/>
              </a:xfrm>
              <a:custGeom>
                <a:rect b="b" l="l" r="r" t="t"/>
                <a:pathLst>
                  <a:path extrusionOk="0" h="457009" w="717344">
                    <a:moveTo>
                      <a:pt x="149353" y="46904"/>
                    </a:moveTo>
                    <a:cubicBezTo>
                      <a:pt x="125943" y="72030"/>
                      <a:pt x="109365" y="102604"/>
                      <a:pt x="93053" y="132812"/>
                    </a:cubicBezTo>
                    <a:cubicBezTo>
                      <a:pt x="74375" y="167385"/>
                      <a:pt x="55697" y="201975"/>
                      <a:pt x="37019" y="236548"/>
                    </a:cubicBezTo>
                    <a:cubicBezTo>
                      <a:pt x="14625" y="278003"/>
                      <a:pt x="-8501" y="324556"/>
                      <a:pt x="3095" y="370226"/>
                    </a:cubicBezTo>
                    <a:cubicBezTo>
                      <a:pt x="13093" y="409664"/>
                      <a:pt x="48499" y="439323"/>
                      <a:pt x="87604" y="450586"/>
                    </a:cubicBezTo>
                    <a:cubicBezTo>
                      <a:pt x="126709" y="461849"/>
                      <a:pt x="168847" y="457034"/>
                      <a:pt x="208002" y="445904"/>
                    </a:cubicBezTo>
                    <a:cubicBezTo>
                      <a:pt x="247141" y="434791"/>
                      <a:pt x="284247" y="417595"/>
                      <a:pt x="322486" y="403666"/>
                    </a:cubicBezTo>
                    <a:cubicBezTo>
                      <a:pt x="398397" y="376024"/>
                      <a:pt x="478823" y="361329"/>
                      <a:pt x="559533" y="358080"/>
                    </a:cubicBezTo>
                    <a:cubicBezTo>
                      <a:pt x="592440" y="356763"/>
                      <a:pt x="626231" y="357180"/>
                      <a:pt x="657105" y="345717"/>
                    </a:cubicBezTo>
                    <a:cubicBezTo>
                      <a:pt x="687980" y="334270"/>
                      <a:pt x="715904" y="307477"/>
                      <a:pt x="717287" y="274570"/>
                    </a:cubicBezTo>
                    <a:cubicBezTo>
                      <a:pt x="718837" y="237731"/>
                      <a:pt x="688429" y="208057"/>
                      <a:pt x="659087" y="185730"/>
                    </a:cubicBezTo>
                    <a:cubicBezTo>
                      <a:pt x="596106" y="137811"/>
                      <a:pt x="526559" y="98988"/>
                      <a:pt x="453848" y="67981"/>
                    </a:cubicBezTo>
                    <a:cubicBezTo>
                      <a:pt x="417358" y="52419"/>
                      <a:pt x="380053" y="38822"/>
                      <a:pt x="342214" y="26926"/>
                    </a:cubicBezTo>
                    <a:cubicBezTo>
                      <a:pt x="310839" y="17062"/>
                      <a:pt x="271751" y="-133"/>
                      <a:pt x="238610" y="1"/>
                    </a:cubicBezTo>
                    <a:cubicBezTo>
                      <a:pt x="204837" y="134"/>
                      <a:pt x="171413" y="23244"/>
                      <a:pt x="149370" y="469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8" name="Google Shape;1288;p50"/>
              <p:cNvSpPr/>
              <p:nvPr/>
            </p:nvSpPr>
            <p:spPr>
              <a:xfrm>
                <a:off x="7506336" y="4730452"/>
                <a:ext cx="305649" cy="525558"/>
              </a:xfrm>
              <a:custGeom>
                <a:rect b="b" l="l" r="r" t="t"/>
                <a:pathLst>
                  <a:path extrusionOk="0" h="525558" w="305649">
                    <a:moveTo>
                      <a:pt x="188470" y="41626"/>
                    </a:moveTo>
                    <a:cubicBezTo>
                      <a:pt x="165826" y="121536"/>
                      <a:pt x="143183" y="201429"/>
                      <a:pt x="120539" y="281339"/>
                    </a:cubicBezTo>
                    <a:cubicBezTo>
                      <a:pt x="110559" y="316562"/>
                      <a:pt x="100462" y="352085"/>
                      <a:pt x="83250" y="384393"/>
                    </a:cubicBezTo>
                    <a:cubicBezTo>
                      <a:pt x="68304" y="412468"/>
                      <a:pt x="48111" y="437744"/>
                      <a:pt x="24034" y="458504"/>
                    </a:cubicBezTo>
                    <a:cubicBezTo>
                      <a:pt x="13970" y="467185"/>
                      <a:pt x="2458" y="476349"/>
                      <a:pt x="325" y="489462"/>
                    </a:cubicBezTo>
                    <a:cubicBezTo>
                      <a:pt x="-1375" y="499859"/>
                      <a:pt x="3757" y="510706"/>
                      <a:pt x="12038" y="517220"/>
                    </a:cubicBezTo>
                    <a:cubicBezTo>
                      <a:pt x="20319" y="523735"/>
                      <a:pt x="31316" y="526201"/>
                      <a:pt x="41812" y="525418"/>
                    </a:cubicBezTo>
                    <a:cubicBezTo>
                      <a:pt x="61657" y="523952"/>
                      <a:pt x="79118" y="511889"/>
                      <a:pt x="93931" y="498609"/>
                    </a:cubicBezTo>
                    <a:cubicBezTo>
                      <a:pt x="139134" y="458088"/>
                      <a:pt x="169092" y="403604"/>
                      <a:pt x="196184" y="349269"/>
                    </a:cubicBezTo>
                    <a:cubicBezTo>
                      <a:pt x="228258" y="284955"/>
                      <a:pt x="257533" y="219274"/>
                      <a:pt x="286791" y="153626"/>
                    </a:cubicBezTo>
                    <a:cubicBezTo>
                      <a:pt x="297105" y="130483"/>
                      <a:pt x="307668" y="106040"/>
                      <a:pt x="305319" y="80798"/>
                    </a:cubicBezTo>
                    <a:cubicBezTo>
                      <a:pt x="302086" y="45958"/>
                      <a:pt x="273912" y="26714"/>
                      <a:pt x="247669" y="8236"/>
                    </a:cubicBezTo>
                    <a:cubicBezTo>
                      <a:pt x="217211" y="-13208"/>
                      <a:pt x="197284" y="10518"/>
                      <a:pt x="188470" y="416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9" name="Google Shape;1289;p50"/>
              <p:cNvSpPr/>
              <p:nvPr/>
            </p:nvSpPr>
            <p:spPr>
              <a:xfrm>
                <a:off x="6820993" y="5108251"/>
                <a:ext cx="669588" cy="73090"/>
              </a:xfrm>
              <a:custGeom>
                <a:rect b="b" l="l" r="r" t="t"/>
                <a:pathLst>
                  <a:path extrusionOk="0" h="73090" w="669588">
                    <a:moveTo>
                      <a:pt x="0" y="6110"/>
                    </a:moveTo>
                    <a:cubicBezTo>
                      <a:pt x="206023" y="-24364"/>
                      <a:pt x="424477" y="68842"/>
                      <a:pt x="669588" y="73091"/>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0" name="Google Shape;1290;p50"/>
              <p:cNvSpPr/>
              <p:nvPr/>
            </p:nvSpPr>
            <p:spPr>
              <a:xfrm>
                <a:off x="7730612" y="5084204"/>
                <a:ext cx="492506" cy="102586"/>
              </a:xfrm>
              <a:custGeom>
                <a:rect b="b" l="l" r="r" t="t"/>
                <a:pathLst>
                  <a:path extrusionOk="0" h="102586" w="492506">
                    <a:moveTo>
                      <a:pt x="492506" y="0"/>
                    </a:moveTo>
                    <a:cubicBezTo>
                      <a:pt x="302428" y="40171"/>
                      <a:pt x="158570" y="-5332"/>
                      <a:pt x="0" y="102586"/>
                    </a:cubicBezTo>
                  </a:path>
                </a:pathLst>
              </a:custGeom>
              <a:noFill/>
              <a:ln cap="rnd"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1" name="Google Shape;1291;p50"/>
              <p:cNvSpPr/>
              <p:nvPr/>
            </p:nvSpPr>
            <p:spPr>
              <a:xfrm>
                <a:off x="7590636" y="4927866"/>
                <a:ext cx="154622" cy="278802"/>
              </a:xfrm>
              <a:custGeom>
                <a:rect b="b" l="l" r="r" t="t"/>
                <a:pathLst>
                  <a:path extrusionOk="0" h="278802" w="154622">
                    <a:moveTo>
                      <a:pt x="154622" y="0"/>
                    </a:moveTo>
                    <a:cubicBezTo>
                      <a:pt x="99671" y="131928"/>
                      <a:pt x="65031" y="224168"/>
                      <a:pt x="0" y="278802"/>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2" name="Google Shape;1292;p50"/>
              <p:cNvSpPr/>
              <p:nvPr/>
            </p:nvSpPr>
            <p:spPr>
              <a:xfrm>
                <a:off x="6800233" y="4438007"/>
                <a:ext cx="333352" cy="123832"/>
              </a:xfrm>
              <a:custGeom>
                <a:rect b="b" l="l" r="r" t="t"/>
                <a:pathLst>
                  <a:path extrusionOk="0" h="123832" w="333352">
                    <a:moveTo>
                      <a:pt x="0" y="123832"/>
                    </a:moveTo>
                    <a:cubicBezTo>
                      <a:pt x="71013" y="4917"/>
                      <a:pt x="185779" y="-22992"/>
                      <a:pt x="333353" y="17313"/>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3" name="Google Shape;1293;p50"/>
              <p:cNvSpPr/>
              <p:nvPr/>
            </p:nvSpPr>
            <p:spPr>
              <a:xfrm>
                <a:off x="7854292" y="4827245"/>
                <a:ext cx="230099" cy="87191"/>
              </a:xfrm>
              <a:custGeom>
                <a:rect b="b" l="l" r="r" t="t"/>
                <a:pathLst>
                  <a:path extrusionOk="0" h="87191" w="230099">
                    <a:moveTo>
                      <a:pt x="0" y="0"/>
                    </a:moveTo>
                    <a:cubicBezTo>
                      <a:pt x="78094" y="16129"/>
                      <a:pt x="155105" y="42305"/>
                      <a:pt x="230100" y="87191"/>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4" name="Google Shape;1294;p50"/>
              <p:cNvSpPr/>
              <p:nvPr/>
            </p:nvSpPr>
            <p:spPr>
              <a:xfrm>
                <a:off x="7685908" y="4761198"/>
                <a:ext cx="32290" cy="132478"/>
              </a:xfrm>
              <a:custGeom>
                <a:rect b="b" l="l" r="r" t="t"/>
                <a:pathLst>
                  <a:path extrusionOk="0" h="132478" w="32290">
                    <a:moveTo>
                      <a:pt x="32290" y="0"/>
                    </a:moveTo>
                    <a:cubicBezTo>
                      <a:pt x="30557" y="39672"/>
                      <a:pt x="18544" y="84459"/>
                      <a:pt x="0" y="132478"/>
                    </a:cubicBezTo>
                  </a:path>
                </a:pathLst>
              </a:custGeom>
              <a:noFill/>
              <a:ln cap="rnd"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95" name="Google Shape;1295;p50"/>
            <p:cNvSpPr/>
            <p:nvPr/>
          </p:nvSpPr>
          <p:spPr>
            <a:xfrm flipH="1">
              <a:off x="7054335" y="3352199"/>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9" name="Shape 1299"/>
        <p:cNvGrpSpPr/>
        <p:nvPr/>
      </p:nvGrpSpPr>
      <p:grpSpPr>
        <a:xfrm>
          <a:off x="0" y="0"/>
          <a:ext cx="0" cy="0"/>
          <a:chOff x="0" y="0"/>
          <a:chExt cx="0" cy="0"/>
        </a:xfrm>
      </p:grpSpPr>
      <p:sp>
        <p:nvSpPr>
          <p:cNvPr id="1300" name="Google Shape;1300;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301" name="Google Shape;1301;p51"/>
          <p:cNvSpPr txBox="1"/>
          <p:nvPr/>
        </p:nvSpPr>
        <p:spPr>
          <a:xfrm>
            <a:off x="720000" y="1152475"/>
            <a:ext cx="7704000" cy="3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rimo"/>
                <a:ea typeface="Arimo"/>
                <a:cs typeface="Arimo"/>
                <a:sym typeface="Arimo"/>
              </a:rPr>
              <a:t>Did you like the resources on this template? Get them for free at our other websites. </a:t>
            </a:r>
            <a:endParaRPr sz="1200">
              <a:solidFill>
                <a:schemeClr val="dk1"/>
              </a:solidFill>
              <a:latin typeface="Arimo"/>
              <a:ea typeface="Arimo"/>
              <a:cs typeface="Arimo"/>
              <a:sym typeface="Arimo"/>
            </a:endParaRPr>
          </a:p>
          <a:p>
            <a:pPr indent="0" lvl="0" marL="0" rtl="0" algn="l">
              <a:spcBef>
                <a:spcPts val="1000"/>
              </a:spcBef>
              <a:spcAft>
                <a:spcPts val="0"/>
              </a:spcAft>
              <a:buNone/>
            </a:pPr>
            <a:r>
              <a:rPr b="1" lang="en" sz="1200">
                <a:solidFill>
                  <a:schemeClr val="lt2"/>
                </a:solidFill>
                <a:latin typeface="Arimo"/>
                <a:ea typeface="Arimo"/>
                <a:cs typeface="Arimo"/>
                <a:sym typeface="Arimo"/>
              </a:rPr>
              <a:t>Vectors</a:t>
            </a:r>
            <a:endParaRPr sz="1200">
              <a:solidFill>
                <a:schemeClr val="dk1"/>
              </a:solidFill>
              <a:highlight>
                <a:srgbClr val="FFFFFF"/>
              </a:highlight>
              <a:latin typeface="Arimo"/>
              <a:ea typeface="Arimo"/>
              <a:cs typeface="Arimo"/>
              <a:sym typeface="Arimo"/>
            </a:endParaRPr>
          </a:p>
          <a:p>
            <a:pPr indent="-304800" lvl="0" marL="457200" rtl="0" algn="l">
              <a:spcBef>
                <a:spcPts val="0"/>
              </a:spcBef>
              <a:spcAft>
                <a:spcPts val="0"/>
              </a:spcAft>
              <a:buClr>
                <a:schemeClr val="lt2"/>
              </a:buClr>
              <a:buSzPts val="1200"/>
              <a:buFont typeface="Arimo"/>
              <a:buChar char="●"/>
            </a:pPr>
            <a:r>
              <a:rPr lang="en" sz="1200" u="sng">
                <a:solidFill>
                  <a:schemeClr val="hlink"/>
                </a:solidFill>
                <a:latin typeface="Arimo"/>
                <a:ea typeface="Arimo"/>
                <a:cs typeface="Arimo"/>
                <a:sym typeface="Arimo"/>
                <a:hlinkClick r:id="rId3"/>
              </a:rPr>
              <a:t>Flat design circulatory system infographic</a:t>
            </a:r>
            <a:endParaRPr sz="1200">
              <a:solidFill>
                <a:schemeClr val="dk1"/>
              </a:solidFill>
              <a:latin typeface="Arimo"/>
              <a:ea typeface="Arimo"/>
              <a:cs typeface="Arimo"/>
              <a:sym typeface="Arimo"/>
            </a:endParaRPr>
          </a:p>
          <a:p>
            <a:pPr indent="0" lvl="0" marL="0" rtl="0" algn="l">
              <a:spcBef>
                <a:spcPts val="1000"/>
              </a:spcBef>
              <a:spcAft>
                <a:spcPts val="0"/>
              </a:spcAft>
              <a:buNone/>
            </a:pPr>
            <a:r>
              <a:rPr b="1" lang="en" sz="1200">
                <a:solidFill>
                  <a:schemeClr val="lt2"/>
                </a:solidFill>
                <a:latin typeface="Arimo"/>
                <a:ea typeface="Arimo"/>
                <a:cs typeface="Arimo"/>
                <a:sym typeface="Arimo"/>
              </a:rPr>
              <a:t>Photos</a:t>
            </a:r>
            <a:endParaRPr sz="1200">
              <a:solidFill>
                <a:schemeClr val="dk1"/>
              </a:solidFill>
              <a:latin typeface="Arimo"/>
              <a:ea typeface="Arimo"/>
              <a:cs typeface="Arimo"/>
              <a:sym typeface="Arimo"/>
            </a:endParaRPr>
          </a:p>
          <a:p>
            <a:pPr indent="-304800" lvl="0" marL="457200" rtl="0" algn="l">
              <a:spcBef>
                <a:spcPts val="0"/>
              </a:spcBef>
              <a:spcAft>
                <a:spcPts val="0"/>
              </a:spcAft>
              <a:buClr>
                <a:schemeClr val="lt2"/>
              </a:buClr>
              <a:buSzPts val="1200"/>
              <a:buFont typeface="Arimo"/>
              <a:buChar char="●"/>
            </a:pPr>
            <a:r>
              <a:rPr lang="en" sz="1200" u="sng">
                <a:solidFill>
                  <a:schemeClr val="hlink"/>
                </a:solidFill>
                <a:latin typeface="Arimo"/>
                <a:ea typeface="Arimo"/>
                <a:cs typeface="Arimo"/>
                <a:sym typeface="Arimo"/>
                <a:hlinkClick r:id="rId4"/>
              </a:rPr>
              <a:t>Side view doctor looking at radiography</a:t>
            </a:r>
            <a:endParaRPr sz="1200">
              <a:solidFill>
                <a:schemeClr val="dk1"/>
              </a:solidFill>
              <a:latin typeface="Arimo"/>
              <a:ea typeface="Arimo"/>
              <a:cs typeface="Arimo"/>
              <a:sym typeface="Arimo"/>
            </a:endParaRPr>
          </a:p>
          <a:p>
            <a:pPr indent="-304800" lvl="0" marL="457200" rtl="0" algn="l">
              <a:spcBef>
                <a:spcPts val="0"/>
              </a:spcBef>
              <a:spcAft>
                <a:spcPts val="0"/>
              </a:spcAft>
              <a:buClr>
                <a:schemeClr val="lt2"/>
              </a:buClr>
              <a:buSzPts val="1200"/>
              <a:buFont typeface="Arimo"/>
              <a:buChar char="●"/>
            </a:pPr>
            <a:r>
              <a:rPr lang="en" sz="1200" u="sng">
                <a:solidFill>
                  <a:schemeClr val="hlink"/>
                </a:solidFill>
                <a:latin typeface="Arimo"/>
                <a:ea typeface="Arimo"/>
                <a:cs typeface="Arimo"/>
                <a:sym typeface="Arimo"/>
                <a:hlinkClick r:id="rId5"/>
              </a:rPr>
              <a:t>Cancer patient at hospital side view</a:t>
            </a:r>
            <a:endParaRPr sz="1200">
              <a:solidFill>
                <a:schemeClr val="dk1"/>
              </a:solidFill>
              <a:latin typeface="Arimo"/>
              <a:ea typeface="Arimo"/>
              <a:cs typeface="Arimo"/>
              <a:sym typeface="Arimo"/>
            </a:endParaRPr>
          </a:p>
          <a:p>
            <a:pPr indent="-304800" lvl="0" marL="457200" rtl="0" algn="l">
              <a:spcBef>
                <a:spcPts val="0"/>
              </a:spcBef>
              <a:spcAft>
                <a:spcPts val="0"/>
              </a:spcAft>
              <a:buClr>
                <a:schemeClr val="lt2"/>
              </a:buClr>
              <a:buSzPts val="1200"/>
              <a:buFont typeface="Arimo"/>
              <a:buChar char="●"/>
            </a:pPr>
            <a:r>
              <a:rPr lang="en" sz="1200" u="sng">
                <a:solidFill>
                  <a:schemeClr val="hlink"/>
                </a:solidFill>
                <a:latin typeface="Arimo"/>
                <a:ea typeface="Arimo"/>
                <a:cs typeface="Arimo"/>
                <a:sym typeface="Arimo"/>
                <a:hlinkClick r:id="rId6"/>
              </a:rPr>
              <a:t>Male doctor with x-ray in clinic</a:t>
            </a:r>
            <a:endParaRPr sz="1200">
              <a:solidFill>
                <a:schemeClr val="dk1"/>
              </a:solidFill>
              <a:latin typeface="Arimo"/>
              <a:ea typeface="Arimo"/>
              <a:cs typeface="Arimo"/>
              <a:sym typeface="Arimo"/>
            </a:endParaRPr>
          </a:p>
          <a:p>
            <a:pPr indent="-304800" lvl="0" marL="457200" rtl="0" algn="l">
              <a:spcBef>
                <a:spcPts val="0"/>
              </a:spcBef>
              <a:spcAft>
                <a:spcPts val="0"/>
              </a:spcAft>
              <a:buClr>
                <a:schemeClr val="lt2"/>
              </a:buClr>
              <a:buSzPts val="1200"/>
              <a:buFont typeface="Arimo"/>
              <a:buChar char="●"/>
            </a:pPr>
            <a:r>
              <a:rPr lang="en" sz="1200" u="sng">
                <a:solidFill>
                  <a:schemeClr val="hlink"/>
                </a:solidFill>
                <a:latin typeface="Arimo"/>
                <a:ea typeface="Arimo"/>
                <a:cs typeface="Arimo"/>
                <a:sym typeface="Arimo"/>
                <a:hlinkClick r:id="rId7"/>
              </a:rPr>
              <a:t>Doctor doing their work in pediatrics office</a:t>
            </a:r>
            <a:endParaRPr sz="1200">
              <a:solidFill>
                <a:schemeClr val="dk1"/>
              </a:solidFill>
              <a:latin typeface="Arimo"/>
              <a:ea typeface="Arimo"/>
              <a:cs typeface="Arimo"/>
              <a:sym typeface="Arimo"/>
            </a:endParaRPr>
          </a:p>
          <a:p>
            <a:pPr indent="-304800" lvl="0" marL="457200" rtl="0" algn="l">
              <a:spcBef>
                <a:spcPts val="0"/>
              </a:spcBef>
              <a:spcAft>
                <a:spcPts val="0"/>
              </a:spcAft>
              <a:buClr>
                <a:schemeClr val="lt2"/>
              </a:buClr>
              <a:buSzPts val="1200"/>
              <a:buFont typeface="Arimo"/>
              <a:buChar char="●"/>
            </a:pPr>
            <a:r>
              <a:rPr lang="en" sz="1200" u="sng">
                <a:solidFill>
                  <a:schemeClr val="hlink"/>
                </a:solidFill>
                <a:latin typeface="Arimo"/>
                <a:ea typeface="Arimo"/>
                <a:cs typeface="Arimo"/>
                <a:sym typeface="Arimo"/>
                <a:hlinkClick r:id="rId8"/>
              </a:rPr>
              <a:t>Doctor using stethoscope side view</a:t>
            </a:r>
            <a:endParaRPr sz="1200">
              <a:solidFill>
                <a:schemeClr val="dk1"/>
              </a:solidFill>
              <a:latin typeface="Arimo"/>
              <a:ea typeface="Arimo"/>
              <a:cs typeface="Arimo"/>
              <a:sym typeface="Arim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5" name="Shape 1305"/>
        <p:cNvGrpSpPr/>
        <p:nvPr/>
      </p:nvGrpSpPr>
      <p:grpSpPr>
        <a:xfrm>
          <a:off x="0" y="0"/>
          <a:ext cx="0" cy="0"/>
          <a:chOff x="0" y="0"/>
          <a:chExt cx="0" cy="0"/>
        </a:xfrm>
      </p:grpSpPr>
      <p:sp>
        <p:nvSpPr>
          <p:cNvPr id="1306" name="Google Shape;1306;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307" name="Google Shape;1307;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1" name="Shape 1311"/>
        <p:cNvGrpSpPr/>
        <p:nvPr/>
      </p:nvGrpSpPr>
      <p:grpSpPr>
        <a:xfrm>
          <a:off x="0" y="0"/>
          <a:ext cx="0" cy="0"/>
          <a:chOff x="0" y="0"/>
          <a:chExt cx="0" cy="0"/>
        </a:xfrm>
      </p:grpSpPr>
      <p:sp>
        <p:nvSpPr>
          <p:cNvPr id="1312" name="Google Shape;1312;p53"/>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313" name="Google Shape;1313;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7" name="Shape 1317"/>
        <p:cNvGrpSpPr/>
        <p:nvPr/>
      </p:nvGrpSpPr>
      <p:grpSpPr>
        <a:xfrm>
          <a:off x="0" y="0"/>
          <a:ext cx="0" cy="0"/>
          <a:chOff x="0" y="0"/>
          <a:chExt cx="0" cy="0"/>
        </a:xfrm>
      </p:grpSpPr>
      <p:sp>
        <p:nvSpPr>
          <p:cNvPr id="1318" name="Google Shape;1318;p54"/>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Arimo Bold</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a:t>
            </a:r>
            <a:r>
              <a:rPr lang="en" sz="1100" u="sng">
                <a:solidFill>
                  <a:schemeClr val="lt1"/>
                </a:solidFill>
                <a:hlinkClick r:id="rId4">
                  <a:extLst>
                    <a:ext uri="{A12FA001-AC4F-418D-AE19-62706E023703}">
                      <ahyp:hlinkClr val="tx"/>
                    </a:ext>
                  </a:extLst>
                </a:hlinkClick>
              </a:rPr>
              <a:t>Arimo</a:t>
            </a:r>
            <a:r>
              <a:rPr lang="en" sz="1100">
                <a:solidFill>
                  <a:schemeClr val="lt1"/>
                </a:solidFill>
              </a:rPr>
              <a:t>)</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Arimo</a:t>
            </a:r>
            <a:endParaRPr b="1" sz="1100">
              <a:solidFill>
                <a:schemeClr val="lt1"/>
              </a:solidFill>
            </a:endParaRPr>
          </a:p>
          <a:p>
            <a:pPr indent="0" lvl="0" marL="0" rtl="0" algn="ctr">
              <a:spcBef>
                <a:spcPts val="0"/>
              </a:spcBef>
              <a:spcAft>
                <a:spcPts val="1000"/>
              </a:spcAft>
              <a:buClr>
                <a:schemeClr val="dk1"/>
              </a:buClr>
              <a:buSzPts val="1100"/>
              <a:buFont typeface="Arial"/>
              <a:buNone/>
            </a:pPr>
            <a:r>
              <a:rPr lang="en" sz="1100">
                <a:solidFill>
                  <a:schemeClr val="lt1"/>
                </a:solidFill>
              </a:rPr>
              <a:t>(</a:t>
            </a:r>
            <a:r>
              <a:rPr lang="en" sz="1100" u="sng">
                <a:solidFill>
                  <a:schemeClr val="lt1"/>
                </a:solidFill>
                <a:hlinkClick r:id="rId5">
                  <a:extLst>
                    <a:ext uri="{A12FA001-AC4F-418D-AE19-62706E023703}">
                      <ahyp:hlinkClr val="tx"/>
                    </a:ext>
                  </a:extLst>
                </a:hlinkClick>
              </a:rPr>
              <a:t>https://fonts.google.com/specimen/Arimo</a:t>
            </a:r>
            <a:r>
              <a:rPr lang="en" sz="1100">
                <a:solidFill>
                  <a:schemeClr val="lt1"/>
                </a:solidFill>
              </a:rPr>
              <a:t>)</a:t>
            </a:r>
            <a:endParaRPr sz="1100">
              <a:solidFill>
                <a:schemeClr val="lt1"/>
              </a:solidFill>
            </a:endParaRPr>
          </a:p>
        </p:txBody>
      </p:sp>
      <p:sp>
        <p:nvSpPr>
          <p:cNvPr id="1319" name="Google Shape;1319;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1320" name="Google Shape;1320;p54"/>
          <p:cNvSpPr/>
          <p:nvPr/>
        </p:nvSpPr>
        <p:spPr>
          <a:xfrm>
            <a:off x="2583563" y="2947800"/>
            <a:ext cx="791400" cy="754200"/>
          </a:xfrm>
          <a:prstGeom prst="roundRect">
            <a:avLst>
              <a:gd fmla="val 16667" name="adj"/>
            </a:avLst>
          </a:prstGeom>
          <a:solidFill>
            <a:srgbClr val="351F2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3645382" y="2947800"/>
            <a:ext cx="791400" cy="754200"/>
          </a:xfrm>
          <a:prstGeom prst="roundRect">
            <a:avLst>
              <a:gd fmla="val 16667" name="adj"/>
            </a:avLst>
          </a:prstGeom>
          <a:solidFill>
            <a:srgbClr val="FFF5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4707202" y="2947800"/>
            <a:ext cx="791400" cy="754200"/>
          </a:xfrm>
          <a:prstGeom prst="roundRect">
            <a:avLst>
              <a:gd fmla="val 16667" name="adj"/>
            </a:avLst>
          </a:prstGeom>
          <a:solidFill>
            <a:srgbClr val="DE6A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txBox="1"/>
          <p:nvPr/>
        </p:nvSpPr>
        <p:spPr>
          <a:xfrm>
            <a:off x="25835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#351f23</a:t>
            </a:r>
            <a:endParaRPr sz="1000">
              <a:solidFill>
                <a:srgbClr val="FFFFFF"/>
              </a:solidFill>
            </a:endParaRPr>
          </a:p>
        </p:txBody>
      </p:sp>
      <p:sp>
        <p:nvSpPr>
          <p:cNvPr id="1324" name="Google Shape;1324;p54"/>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#fff5f5</a:t>
            </a:r>
            <a:endParaRPr sz="1000">
              <a:solidFill>
                <a:schemeClr val="dk1"/>
              </a:solidFill>
            </a:endParaRPr>
          </a:p>
        </p:txBody>
      </p:sp>
      <p:sp>
        <p:nvSpPr>
          <p:cNvPr id="1325" name="Google Shape;1325;p54"/>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#de6a75</a:t>
            </a:r>
            <a:endParaRPr sz="1000">
              <a:solidFill>
                <a:srgbClr val="FFFFFF"/>
              </a:solidFill>
            </a:endParaRPr>
          </a:p>
        </p:txBody>
      </p:sp>
      <p:sp>
        <p:nvSpPr>
          <p:cNvPr id="1326" name="Google Shape;1326;p54"/>
          <p:cNvSpPr/>
          <p:nvPr/>
        </p:nvSpPr>
        <p:spPr>
          <a:xfrm>
            <a:off x="5769038" y="2947800"/>
            <a:ext cx="791400" cy="754200"/>
          </a:xfrm>
          <a:prstGeom prst="roundRect">
            <a:avLst>
              <a:gd fmla="val 16667" name="adj"/>
            </a:avLst>
          </a:prstGeom>
          <a:solidFill>
            <a:srgbClr val="AA3F5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txBox="1"/>
          <p:nvPr/>
        </p:nvSpPr>
        <p:spPr>
          <a:xfrm>
            <a:off x="57690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#aa3f51</a:t>
            </a:r>
            <a:endParaRPr sz="1000">
              <a:solidFill>
                <a:srgbClr val="FFFFFF"/>
              </a:solidFill>
            </a:endParaRPr>
          </a:p>
        </p:txBody>
      </p:sp>
      <p:sp>
        <p:nvSpPr>
          <p:cNvPr id="1328" name="Google Shape;1328;p54"/>
          <p:cNvSpPr/>
          <p:nvPr/>
        </p:nvSpPr>
        <p:spPr>
          <a:xfrm>
            <a:off x="2583563" y="3878900"/>
            <a:ext cx="791400" cy="754200"/>
          </a:xfrm>
          <a:prstGeom prst="roundRect">
            <a:avLst>
              <a:gd fmla="val 16667" name="adj"/>
            </a:avLst>
          </a:prstGeom>
          <a:solidFill>
            <a:srgbClr val="8197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3645382" y="3878900"/>
            <a:ext cx="791400" cy="754200"/>
          </a:xfrm>
          <a:prstGeom prst="roundRect">
            <a:avLst>
              <a:gd fmla="val 16667" name="adj"/>
            </a:avLst>
          </a:prstGeom>
          <a:solidFill>
            <a:srgbClr val="5867A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4707202" y="3878900"/>
            <a:ext cx="791400" cy="754200"/>
          </a:xfrm>
          <a:prstGeom prst="roundRect">
            <a:avLst>
              <a:gd fmla="val 16667" name="adj"/>
            </a:avLst>
          </a:prstGeom>
          <a:solidFill>
            <a:srgbClr val="E39A8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txBox="1"/>
          <p:nvPr/>
        </p:nvSpPr>
        <p:spPr>
          <a:xfrm>
            <a:off x="258356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#8197fc</a:t>
            </a:r>
            <a:endParaRPr sz="1000">
              <a:solidFill>
                <a:schemeClr val="dk1"/>
              </a:solidFill>
            </a:endParaRPr>
          </a:p>
        </p:txBody>
      </p:sp>
      <p:sp>
        <p:nvSpPr>
          <p:cNvPr id="1332" name="Google Shape;1332;p54"/>
          <p:cNvSpPr txBox="1"/>
          <p:nvPr/>
        </p:nvSpPr>
        <p:spPr>
          <a:xfrm>
            <a:off x="364538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#5867af</a:t>
            </a:r>
            <a:endParaRPr sz="1000">
              <a:solidFill>
                <a:srgbClr val="FFFFFF"/>
              </a:solidFill>
            </a:endParaRPr>
          </a:p>
        </p:txBody>
      </p:sp>
      <p:sp>
        <p:nvSpPr>
          <p:cNvPr id="1333" name="Google Shape;1333;p54"/>
          <p:cNvSpPr txBox="1"/>
          <p:nvPr/>
        </p:nvSpPr>
        <p:spPr>
          <a:xfrm>
            <a:off x="470721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#e39a82</a:t>
            </a:r>
            <a:endParaRPr sz="1000">
              <a:solidFill>
                <a:schemeClr val="dk1"/>
              </a:solidFill>
            </a:endParaRPr>
          </a:p>
        </p:txBody>
      </p:sp>
      <p:sp>
        <p:nvSpPr>
          <p:cNvPr id="1334" name="Google Shape;1334;p54"/>
          <p:cNvSpPr/>
          <p:nvPr/>
        </p:nvSpPr>
        <p:spPr>
          <a:xfrm>
            <a:off x="5769038" y="3878900"/>
            <a:ext cx="791400" cy="754200"/>
          </a:xfrm>
          <a:prstGeom prst="roundRect">
            <a:avLst>
              <a:gd fmla="val 16667" name="adj"/>
            </a:avLst>
          </a:prstGeom>
          <a:solidFill>
            <a:srgbClr val="583B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txBox="1"/>
          <p:nvPr/>
        </p:nvSpPr>
        <p:spPr>
          <a:xfrm>
            <a:off x="576903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#583b32</a:t>
            </a:r>
            <a:endParaRPr sz="10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9" name="Shape 1339"/>
        <p:cNvGrpSpPr/>
        <p:nvPr/>
      </p:nvGrpSpPr>
      <p:grpSpPr>
        <a:xfrm>
          <a:off x="0" y="0"/>
          <a:ext cx="0" cy="0"/>
          <a:chOff x="0" y="0"/>
          <a:chExt cx="0" cy="0"/>
        </a:xfrm>
      </p:grpSpPr>
      <p:sp>
        <p:nvSpPr>
          <p:cNvPr id="1340" name="Google Shape;1340;p55"/>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341" name="Google Shape;1341;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342" name="Google Shape;1342;p5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343" name="Google Shape;1343;p5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344" name="Google Shape;1344;p5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345" name="Google Shape;1345;p5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346" name="Google Shape;1346;p5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347" name="Google Shape;1347;p5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348" name="Google Shape;1348;p5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349" name="Google Shape;1349;p5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350" name="Google Shape;1350;p5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351" name="Google Shape;1351;p5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5" name="Shape 1355"/>
        <p:cNvGrpSpPr/>
        <p:nvPr/>
      </p:nvGrpSpPr>
      <p:grpSpPr>
        <a:xfrm>
          <a:off x="0" y="0"/>
          <a:ext cx="0" cy="0"/>
          <a:chOff x="0" y="0"/>
          <a:chExt cx="0" cy="0"/>
        </a:xfrm>
      </p:grpSpPr>
      <p:sp>
        <p:nvSpPr>
          <p:cNvPr id="1356" name="Google Shape;1356;p56"/>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357" name="Google Shape;1357;p56"/>
          <p:cNvGrpSpPr/>
          <p:nvPr/>
        </p:nvGrpSpPr>
        <p:grpSpPr>
          <a:xfrm>
            <a:off x="5117640" y="3085736"/>
            <a:ext cx="474294" cy="551291"/>
            <a:chOff x="4727025" y="1332775"/>
            <a:chExt cx="59900" cy="69625"/>
          </a:xfrm>
        </p:grpSpPr>
        <p:sp>
          <p:nvSpPr>
            <p:cNvPr id="1358" name="Google Shape;1358;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56"/>
          <p:cNvGrpSpPr/>
          <p:nvPr/>
        </p:nvGrpSpPr>
        <p:grpSpPr>
          <a:xfrm>
            <a:off x="5731296" y="2314340"/>
            <a:ext cx="555653" cy="557031"/>
            <a:chOff x="4820425" y="1329900"/>
            <a:chExt cx="70175" cy="70350"/>
          </a:xfrm>
        </p:grpSpPr>
        <p:sp>
          <p:nvSpPr>
            <p:cNvPr id="1361" name="Google Shape;1361;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56"/>
          <p:cNvGrpSpPr/>
          <p:nvPr/>
        </p:nvGrpSpPr>
        <p:grpSpPr>
          <a:xfrm>
            <a:off x="6357664" y="2318845"/>
            <a:ext cx="582574" cy="533871"/>
            <a:chOff x="4903200" y="1331525"/>
            <a:chExt cx="73575" cy="67425"/>
          </a:xfrm>
        </p:grpSpPr>
        <p:sp>
          <p:nvSpPr>
            <p:cNvPr id="1366" name="Google Shape;1366;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56"/>
          <p:cNvGrpSpPr/>
          <p:nvPr/>
        </p:nvGrpSpPr>
        <p:grpSpPr>
          <a:xfrm>
            <a:off x="5717142" y="3078709"/>
            <a:ext cx="583960" cy="565345"/>
            <a:chOff x="4815575" y="1416800"/>
            <a:chExt cx="73750" cy="71400"/>
          </a:xfrm>
        </p:grpSpPr>
        <p:sp>
          <p:nvSpPr>
            <p:cNvPr id="1369" name="Google Shape;1369;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56"/>
          <p:cNvGrpSpPr/>
          <p:nvPr/>
        </p:nvGrpSpPr>
        <p:grpSpPr>
          <a:xfrm>
            <a:off x="6351924" y="3108896"/>
            <a:ext cx="589898" cy="504970"/>
            <a:chOff x="4902475" y="1418875"/>
            <a:chExt cx="74500" cy="63775"/>
          </a:xfrm>
        </p:grpSpPr>
        <p:sp>
          <p:nvSpPr>
            <p:cNvPr id="1373" name="Google Shape;1373;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56"/>
          <p:cNvGrpSpPr/>
          <p:nvPr/>
        </p:nvGrpSpPr>
        <p:grpSpPr>
          <a:xfrm>
            <a:off x="5727139" y="3826000"/>
            <a:ext cx="563967" cy="567127"/>
            <a:chOff x="4818100" y="1507675"/>
            <a:chExt cx="71225" cy="71625"/>
          </a:xfrm>
        </p:grpSpPr>
        <p:sp>
          <p:nvSpPr>
            <p:cNvPr id="1376" name="Google Shape;1376;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56"/>
          <p:cNvGrpSpPr/>
          <p:nvPr/>
        </p:nvGrpSpPr>
        <p:grpSpPr>
          <a:xfrm>
            <a:off x="5040636" y="3829461"/>
            <a:ext cx="628301" cy="588505"/>
            <a:chOff x="4721450" y="1509475"/>
            <a:chExt cx="79350" cy="74325"/>
          </a:xfrm>
        </p:grpSpPr>
        <p:sp>
          <p:nvSpPr>
            <p:cNvPr id="1381" name="Google Shape;1381;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56"/>
          <p:cNvGrpSpPr/>
          <p:nvPr/>
        </p:nvGrpSpPr>
        <p:grpSpPr>
          <a:xfrm>
            <a:off x="6386170" y="3814027"/>
            <a:ext cx="557038" cy="562772"/>
            <a:chOff x="4906800" y="1507500"/>
            <a:chExt cx="70350" cy="71075"/>
          </a:xfrm>
        </p:grpSpPr>
        <p:sp>
          <p:nvSpPr>
            <p:cNvPr id="1386" name="Google Shape;1386;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56"/>
          <p:cNvGrpSpPr/>
          <p:nvPr/>
        </p:nvGrpSpPr>
        <p:grpSpPr>
          <a:xfrm>
            <a:off x="4423778" y="2340963"/>
            <a:ext cx="517934" cy="517934"/>
            <a:chOff x="3736598" y="2170606"/>
            <a:chExt cx="404889" cy="404889"/>
          </a:xfrm>
        </p:grpSpPr>
        <p:sp>
          <p:nvSpPr>
            <p:cNvPr id="1392" name="Google Shape;1392;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56"/>
          <p:cNvGrpSpPr/>
          <p:nvPr/>
        </p:nvGrpSpPr>
        <p:grpSpPr>
          <a:xfrm>
            <a:off x="3690839" y="2341061"/>
            <a:ext cx="586986" cy="517740"/>
            <a:chOff x="3161917" y="2170682"/>
            <a:chExt cx="458870" cy="404737"/>
          </a:xfrm>
        </p:grpSpPr>
        <p:sp>
          <p:nvSpPr>
            <p:cNvPr id="1397" name="Google Shape;1397;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56"/>
          <p:cNvGrpSpPr/>
          <p:nvPr/>
        </p:nvGrpSpPr>
        <p:grpSpPr>
          <a:xfrm>
            <a:off x="3713860" y="3102400"/>
            <a:ext cx="540943" cy="517963"/>
            <a:chOff x="3179914" y="2889488"/>
            <a:chExt cx="422876" cy="404911"/>
          </a:xfrm>
        </p:grpSpPr>
        <p:sp>
          <p:nvSpPr>
            <p:cNvPr id="1401" name="Google Shape;1401;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56"/>
          <p:cNvGrpSpPr/>
          <p:nvPr/>
        </p:nvGrpSpPr>
        <p:grpSpPr>
          <a:xfrm>
            <a:off x="4414654" y="3102358"/>
            <a:ext cx="536180" cy="518047"/>
            <a:chOff x="3729467" y="2889422"/>
            <a:chExt cx="419153" cy="404977"/>
          </a:xfrm>
        </p:grpSpPr>
        <p:sp>
          <p:nvSpPr>
            <p:cNvPr id="1408" name="Google Shape;1408;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56"/>
          <p:cNvGrpSpPr/>
          <p:nvPr/>
        </p:nvGrpSpPr>
        <p:grpSpPr>
          <a:xfrm>
            <a:off x="1951688" y="3445787"/>
            <a:ext cx="965351" cy="134611"/>
            <a:chOff x="4411970" y="2962952"/>
            <a:chExt cx="706544" cy="104212"/>
          </a:xfrm>
        </p:grpSpPr>
        <p:sp>
          <p:nvSpPr>
            <p:cNvPr id="1416" name="Google Shape;1416;p5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56"/>
          <p:cNvGrpSpPr/>
          <p:nvPr/>
        </p:nvGrpSpPr>
        <p:grpSpPr>
          <a:xfrm>
            <a:off x="1951688" y="3041077"/>
            <a:ext cx="960158" cy="289172"/>
            <a:chOff x="4411970" y="2726085"/>
            <a:chExt cx="643107" cy="193659"/>
          </a:xfrm>
        </p:grpSpPr>
        <p:sp>
          <p:nvSpPr>
            <p:cNvPr id="1421" name="Google Shape;1421;p5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 name="Google Shape;1424;p56"/>
          <p:cNvGrpSpPr/>
          <p:nvPr/>
        </p:nvGrpSpPr>
        <p:grpSpPr>
          <a:xfrm>
            <a:off x="960185" y="3295400"/>
            <a:ext cx="811503" cy="252584"/>
            <a:chOff x="4411970" y="4340222"/>
            <a:chExt cx="779467" cy="242683"/>
          </a:xfrm>
        </p:grpSpPr>
        <p:sp>
          <p:nvSpPr>
            <p:cNvPr id="1425" name="Google Shape;1425;p5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56"/>
          <p:cNvGrpSpPr/>
          <p:nvPr/>
        </p:nvGrpSpPr>
        <p:grpSpPr>
          <a:xfrm>
            <a:off x="1951688" y="2709308"/>
            <a:ext cx="965160" cy="216230"/>
            <a:chOff x="4411970" y="2468674"/>
            <a:chExt cx="747317" cy="167425"/>
          </a:xfrm>
        </p:grpSpPr>
        <p:sp>
          <p:nvSpPr>
            <p:cNvPr id="1429" name="Google Shape;1429;p5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 name="Google Shape;1431;p56"/>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 name="Google Shape;1432;p56"/>
          <p:cNvGrpSpPr/>
          <p:nvPr/>
        </p:nvGrpSpPr>
        <p:grpSpPr>
          <a:xfrm>
            <a:off x="959254" y="2334687"/>
            <a:ext cx="1959041" cy="208784"/>
            <a:chOff x="6336019" y="3733725"/>
            <a:chExt cx="2566206" cy="351310"/>
          </a:xfrm>
        </p:grpSpPr>
        <p:sp>
          <p:nvSpPr>
            <p:cNvPr id="1433" name="Google Shape;1433;p5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56"/>
          <p:cNvGrpSpPr/>
          <p:nvPr/>
        </p:nvGrpSpPr>
        <p:grpSpPr>
          <a:xfrm>
            <a:off x="1951688" y="3950602"/>
            <a:ext cx="946551" cy="153200"/>
            <a:chOff x="4404545" y="3301592"/>
            <a:chExt cx="782403" cy="129272"/>
          </a:xfrm>
        </p:grpSpPr>
        <p:sp>
          <p:nvSpPr>
            <p:cNvPr id="1438" name="Google Shape;1438;p5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56"/>
          <p:cNvGrpSpPr/>
          <p:nvPr/>
        </p:nvGrpSpPr>
        <p:grpSpPr>
          <a:xfrm>
            <a:off x="1951688" y="3695937"/>
            <a:ext cx="962257" cy="139127"/>
            <a:chOff x="4411970" y="3131459"/>
            <a:chExt cx="710520" cy="117397"/>
          </a:xfrm>
        </p:grpSpPr>
        <p:sp>
          <p:nvSpPr>
            <p:cNvPr id="1441" name="Google Shape;1441;p5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443" name="Google Shape;1443;p56"/>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4" name="Google Shape;1444;p56"/>
          <p:cNvGrpSpPr/>
          <p:nvPr/>
        </p:nvGrpSpPr>
        <p:grpSpPr>
          <a:xfrm>
            <a:off x="951833" y="3621603"/>
            <a:ext cx="823838" cy="458988"/>
            <a:chOff x="4411970" y="1801825"/>
            <a:chExt cx="734586" cy="409262"/>
          </a:xfrm>
        </p:grpSpPr>
        <p:sp>
          <p:nvSpPr>
            <p:cNvPr id="1445" name="Google Shape;1445;p5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56"/>
          <p:cNvGrpSpPr/>
          <p:nvPr/>
        </p:nvGrpSpPr>
        <p:grpSpPr>
          <a:xfrm>
            <a:off x="3056804" y="2339173"/>
            <a:ext cx="521514" cy="521514"/>
            <a:chOff x="5681300" y="2527788"/>
            <a:chExt cx="805800" cy="805800"/>
          </a:xfrm>
        </p:grpSpPr>
        <p:sp>
          <p:nvSpPr>
            <p:cNvPr id="1448" name="Google Shape;1448;p5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56"/>
          <p:cNvGrpSpPr/>
          <p:nvPr/>
        </p:nvGrpSpPr>
        <p:grpSpPr>
          <a:xfrm>
            <a:off x="3051044" y="3094865"/>
            <a:ext cx="533033" cy="533033"/>
            <a:chOff x="4049800" y="640400"/>
            <a:chExt cx="858900" cy="858900"/>
          </a:xfrm>
        </p:grpSpPr>
        <p:sp>
          <p:nvSpPr>
            <p:cNvPr id="1451" name="Google Shape;1451;p5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56"/>
          <p:cNvGrpSpPr/>
          <p:nvPr/>
        </p:nvGrpSpPr>
        <p:grpSpPr>
          <a:xfrm>
            <a:off x="2976527" y="3772543"/>
            <a:ext cx="682068" cy="682068"/>
            <a:chOff x="5080188" y="927900"/>
            <a:chExt cx="961200" cy="961200"/>
          </a:xfrm>
        </p:grpSpPr>
        <p:sp>
          <p:nvSpPr>
            <p:cNvPr id="1454" name="Google Shape;1454;p5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56"/>
          <p:cNvGrpSpPr/>
          <p:nvPr/>
        </p:nvGrpSpPr>
        <p:grpSpPr>
          <a:xfrm>
            <a:off x="4440026" y="3869234"/>
            <a:ext cx="505650" cy="504006"/>
            <a:chOff x="6039282" y="1042577"/>
            <a:chExt cx="734315" cy="731929"/>
          </a:xfrm>
        </p:grpSpPr>
        <p:sp>
          <p:nvSpPr>
            <p:cNvPr id="1463" name="Google Shape;1463;p5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 name="Google Shape;1484;p56"/>
          <p:cNvGrpSpPr/>
          <p:nvPr/>
        </p:nvGrpSpPr>
        <p:grpSpPr>
          <a:xfrm>
            <a:off x="5052628" y="2298862"/>
            <a:ext cx="567744" cy="602136"/>
            <a:chOff x="1825800" y="1651625"/>
            <a:chExt cx="539989" cy="571775"/>
          </a:xfrm>
        </p:grpSpPr>
        <p:sp>
          <p:nvSpPr>
            <p:cNvPr id="1485" name="Google Shape;1485;p5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56"/>
          <p:cNvGrpSpPr/>
          <p:nvPr/>
        </p:nvGrpSpPr>
        <p:grpSpPr>
          <a:xfrm>
            <a:off x="3727557" y="3855579"/>
            <a:ext cx="508123" cy="507955"/>
            <a:chOff x="1897577" y="2802432"/>
            <a:chExt cx="492176" cy="492014"/>
          </a:xfrm>
        </p:grpSpPr>
        <p:sp>
          <p:nvSpPr>
            <p:cNvPr id="1490" name="Google Shape;1490;p5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56"/>
          <p:cNvGrpSpPr/>
          <p:nvPr/>
        </p:nvGrpSpPr>
        <p:grpSpPr>
          <a:xfrm>
            <a:off x="959087" y="4169123"/>
            <a:ext cx="809227" cy="200842"/>
            <a:chOff x="2013045" y="4813233"/>
            <a:chExt cx="921986" cy="228854"/>
          </a:xfrm>
        </p:grpSpPr>
        <p:sp>
          <p:nvSpPr>
            <p:cNvPr id="1503" name="Google Shape;1503;p5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56"/>
          <p:cNvGrpSpPr/>
          <p:nvPr/>
        </p:nvGrpSpPr>
        <p:grpSpPr>
          <a:xfrm>
            <a:off x="967547" y="2656004"/>
            <a:ext cx="792421" cy="269941"/>
            <a:chOff x="1046767" y="4756633"/>
            <a:chExt cx="859646" cy="292841"/>
          </a:xfrm>
        </p:grpSpPr>
        <p:sp>
          <p:nvSpPr>
            <p:cNvPr id="1506" name="Google Shape;1506;p5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 name="Google Shape;1509;p56"/>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6"/>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 name="Google Shape;1513;p56"/>
          <p:cNvGrpSpPr/>
          <p:nvPr/>
        </p:nvGrpSpPr>
        <p:grpSpPr>
          <a:xfrm>
            <a:off x="7103403" y="2550562"/>
            <a:ext cx="166473" cy="141497"/>
            <a:chOff x="4660325" y="1866850"/>
            <a:chExt cx="68350" cy="58100"/>
          </a:xfrm>
        </p:grpSpPr>
        <p:sp>
          <p:nvSpPr>
            <p:cNvPr id="1514" name="Google Shape;1514;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56"/>
          <p:cNvGrpSpPr/>
          <p:nvPr/>
        </p:nvGrpSpPr>
        <p:grpSpPr>
          <a:xfrm>
            <a:off x="7412747" y="2576286"/>
            <a:ext cx="162515" cy="90049"/>
            <a:chOff x="4791775" y="1877500"/>
            <a:chExt cx="66725" cy="36975"/>
          </a:xfrm>
        </p:grpSpPr>
        <p:sp>
          <p:nvSpPr>
            <p:cNvPr id="1517" name="Google Shape;1517;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56"/>
          <p:cNvGrpSpPr/>
          <p:nvPr/>
        </p:nvGrpSpPr>
        <p:grpSpPr>
          <a:xfrm>
            <a:off x="7734460" y="2576286"/>
            <a:ext cx="144979" cy="90049"/>
            <a:chOff x="4923925" y="1877500"/>
            <a:chExt cx="59525" cy="36975"/>
          </a:xfrm>
        </p:grpSpPr>
        <p:sp>
          <p:nvSpPr>
            <p:cNvPr id="1520" name="Google Shape;1520;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56"/>
          <p:cNvGrpSpPr/>
          <p:nvPr/>
        </p:nvGrpSpPr>
        <p:grpSpPr>
          <a:xfrm>
            <a:off x="8028952" y="2558477"/>
            <a:ext cx="141447" cy="125667"/>
            <a:chOff x="5058450" y="1870100"/>
            <a:chExt cx="58075" cy="51600"/>
          </a:xfrm>
        </p:grpSpPr>
        <p:sp>
          <p:nvSpPr>
            <p:cNvPr id="1523" name="Google Shape;1523;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56"/>
          <p:cNvGrpSpPr/>
          <p:nvPr/>
        </p:nvGrpSpPr>
        <p:grpSpPr>
          <a:xfrm>
            <a:off x="7443466" y="2980885"/>
            <a:ext cx="101077" cy="107645"/>
            <a:chOff x="4811425" y="2065025"/>
            <a:chExt cx="41500" cy="44200"/>
          </a:xfrm>
        </p:grpSpPr>
        <p:sp>
          <p:nvSpPr>
            <p:cNvPr id="1526" name="Google Shape;1526;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56"/>
          <p:cNvGrpSpPr/>
          <p:nvPr/>
        </p:nvGrpSpPr>
        <p:grpSpPr>
          <a:xfrm>
            <a:off x="7735904" y="2981098"/>
            <a:ext cx="120867" cy="107218"/>
            <a:chOff x="4929875" y="2065025"/>
            <a:chExt cx="49625" cy="44025"/>
          </a:xfrm>
        </p:grpSpPr>
        <p:sp>
          <p:nvSpPr>
            <p:cNvPr id="1529" name="Google Shape;1529;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56"/>
          <p:cNvGrpSpPr/>
          <p:nvPr/>
        </p:nvGrpSpPr>
        <p:grpSpPr>
          <a:xfrm>
            <a:off x="8064572" y="2984112"/>
            <a:ext cx="70206" cy="101191"/>
            <a:chOff x="5083925" y="2066350"/>
            <a:chExt cx="28825" cy="41550"/>
          </a:xfrm>
        </p:grpSpPr>
        <p:sp>
          <p:nvSpPr>
            <p:cNvPr id="1532" name="Google Shape;1532;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56"/>
          <p:cNvGrpSpPr/>
          <p:nvPr/>
        </p:nvGrpSpPr>
        <p:grpSpPr>
          <a:xfrm>
            <a:off x="7096126" y="2999759"/>
            <a:ext cx="181026" cy="69896"/>
            <a:chOff x="4659775" y="2072775"/>
            <a:chExt cx="74325" cy="28700"/>
          </a:xfrm>
        </p:grpSpPr>
        <p:sp>
          <p:nvSpPr>
            <p:cNvPr id="1535" name="Google Shape;1535;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56"/>
          <p:cNvGrpSpPr/>
          <p:nvPr/>
        </p:nvGrpSpPr>
        <p:grpSpPr>
          <a:xfrm>
            <a:off x="8015982" y="2790324"/>
            <a:ext cx="167387" cy="89197"/>
            <a:chOff x="4662475" y="1976500"/>
            <a:chExt cx="68725" cy="36625"/>
          </a:xfrm>
        </p:grpSpPr>
        <p:sp>
          <p:nvSpPr>
            <p:cNvPr id="1539" name="Google Shape;1539;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56"/>
          <p:cNvGrpSpPr/>
          <p:nvPr/>
        </p:nvGrpSpPr>
        <p:grpSpPr>
          <a:xfrm>
            <a:off x="7712887" y="2793764"/>
            <a:ext cx="166899" cy="82317"/>
            <a:chOff x="4920150" y="1977875"/>
            <a:chExt cx="68525" cy="33800"/>
          </a:xfrm>
        </p:grpSpPr>
        <p:sp>
          <p:nvSpPr>
            <p:cNvPr id="1543" name="Google Shape;1543;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56"/>
          <p:cNvGrpSpPr/>
          <p:nvPr/>
        </p:nvGrpSpPr>
        <p:grpSpPr>
          <a:xfrm>
            <a:off x="7124044" y="3197682"/>
            <a:ext cx="125190" cy="127859"/>
            <a:chOff x="4676550" y="2160575"/>
            <a:chExt cx="51400" cy="52500"/>
          </a:xfrm>
        </p:grpSpPr>
        <p:sp>
          <p:nvSpPr>
            <p:cNvPr id="1547" name="Google Shape;1547;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56"/>
          <p:cNvGrpSpPr/>
          <p:nvPr/>
        </p:nvGrpSpPr>
        <p:grpSpPr>
          <a:xfrm>
            <a:off x="7421302" y="3204714"/>
            <a:ext cx="145405" cy="113794"/>
            <a:chOff x="4768325" y="2163475"/>
            <a:chExt cx="59700" cy="46725"/>
          </a:xfrm>
        </p:grpSpPr>
        <p:sp>
          <p:nvSpPr>
            <p:cNvPr id="1551" name="Google Shape;1551;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 name="Google Shape;1553;p56"/>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6"/>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6"/>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9" name="Google Shape;1559;p56"/>
          <p:cNvGrpSpPr/>
          <p:nvPr/>
        </p:nvGrpSpPr>
        <p:grpSpPr>
          <a:xfrm>
            <a:off x="7437621" y="3459808"/>
            <a:ext cx="112768" cy="106853"/>
            <a:chOff x="4768575" y="2253950"/>
            <a:chExt cx="46300" cy="43875"/>
          </a:xfrm>
        </p:grpSpPr>
        <p:sp>
          <p:nvSpPr>
            <p:cNvPr id="1560" name="Google Shape;1560;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56"/>
          <p:cNvGrpSpPr/>
          <p:nvPr/>
        </p:nvGrpSpPr>
        <p:grpSpPr>
          <a:xfrm>
            <a:off x="7737243" y="3948834"/>
            <a:ext cx="118187" cy="146246"/>
            <a:chOff x="4960900" y="2433225"/>
            <a:chExt cx="48525" cy="60050"/>
          </a:xfrm>
        </p:grpSpPr>
        <p:sp>
          <p:nvSpPr>
            <p:cNvPr id="1563" name="Google Shape;1563;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 name="Google Shape;1565;p56"/>
          <p:cNvGrpSpPr/>
          <p:nvPr/>
        </p:nvGrpSpPr>
        <p:grpSpPr>
          <a:xfrm>
            <a:off x="7425808" y="4212895"/>
            <a:ext cx="136394" cy="143810"/>
            <a:chOff x="4854075" y="2527625"/>
            <a:chExt cx="56000" cy="59050"/>
          </a:xfrm>
        </p:grpSpPr>
        <p:sp>
          <p:nvSpPr>
            <p:cNvPr id="1566" name="Google Shape;1566;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8" name="Google Shape;1568;p56"/>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 name="Google Shape;1571;p56"/>
          <p:cNvGrpSpPr/>
          <p:nvPr/>
        </p:nvGrpSpPr>
        <p:grpSpPr>
          <a:xfrm>
            <a:off x="8050020" y="3676639"/>
            <a:ext cx="99312" cy="160797"/>
            <a:chOff x="5059700" y="2334775"/>
            <a:chExt cx="40775" cy="66025"/>
          </a:xfrm>
        </p:grpSpPr>
        <p:sp>
          <p:nvSpPr>
            <p:cNvPr id="1572" name="Google Shape;1572;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56"/>
          <p:cNvGrpSpPr/>
          <p:nvPr/>
        </p:nvGrpSpPr>
        <p:grpSpPr>
          <a:xfrm>
            <a:off x="8007184" y="3941771"/>
            <a:ext cx="184984" cy="160371"/>
            <a:chOff x="5037700" y="2430325"/>
            <a:chExt cx="75950" cy="65850"/>
          </a:xfrm>
        </p:grpSpPr>
        <p:sp>
          <p:nvSpPr>
            <p:cNvPr id="1582" name="Google Shape;1582;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 name="Google Shape;1584;p56"/>
          <p:cNvGrpSpPr/>
          <p:nvPr/>
        </p:nvGrpSpPr>
        <p:grpSpPr>
          <a:xfrm>
            <a:off x="7426689" y="3708223"/>
            <a:ext cx="173014" cy="97629"/>
            <a:chOff x="4756975" y="2341800"/>
            <a:chExt cx="91975" cy="51925"/>
          </a:xfrm>
        </p:grpSpPr>
        <p:sp>
          <p:nvSpPr>
            <p:cNvPr id="1585" name="Google Shape;1585;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56"/>
          <p:cNvGrpSpPr/>
          <p:nvPr/>
        </p:nvGrpSpPr>
        <p:grpSpPr>
          <a:xfrm>
            <a:off x="7693626" y="4196920"/>
            <a:ext cx="212497" cy="175761"/>
            <a:chOff x="4943575" y="2516350"/>
            <a:chExt cx="98675" cy="81700"/>
          </a:xfrm>
        </p:grpSpPr>
        <p:sp>
          <p:nvSpPr>
            <p:cNvPr id="1606" name="Google Shape;1606;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4" name="Google Shape;1684;p56"/>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2" name="Shape 1692"/>
        <p:cNvGrpSpPr/>
        <p:nvPr/>
      </p:nvGrpSpPr>
      <p:grpSpPr>
        <a:xfrm>
          <a:off x="0" y="0"/>
          <a:ext cx="0" cy="0"/>
          <a:chOff x="0" y="0"/>
          <a:chExt cx="0" cy="0"/>
        </a:xfrm>
      </p:grpSpPr>
      <p:grpSp>
        <p:nvGrpSpPr>
          <p:cNvPr id="1693" name="Google Shape;1693;p57"/>
          <p:cNvGrpSpPr/>
          <p:nvPr/>
        </p:nvGrpSpPr>
        <p:grpSpPr>
          <a:xfrm>
            <a:off x="6681268" y="3584496"/>
            <a:ext cx="560636" cy="516497"/>
            <a:chOff x="6652051" y="3714143"/>
            <a:chExt cx="560636" cy="516497"/>
          </a:xfrm>
        </p:grpSpPr>
        <p:grpSp>
          <p:nvGrpSpPr>
            <p:cNvPr id="1694" name="Google Shape;1694;p57"/>
            <p:cNvGrpSpPr/>
            <p:nvPr/>
          </p:nvGrpSpPr>
          <p:grpSpPr>
            <a:xfrm>
              <a:off x="6669657" y="3716715"/>
              <a:ext cx="466768" cy="464314"/>
              <a:chOff x="3139766" y="765669"/>
              <a:chExt cx="886380" cy="881888"/>
            </a:xfrm>
          </p:grpSpPr>
          <p:grpSp>
            <p:nvGrpSpPr>
              <p:cNvPr id="1695" name="Google Shape;1695;p57"/>
              <p:cNvGrpSpPr/>
              <p:nvPr/>
            </p:nvGrpSpPr>
            <p:grpSpPr>
              <a:xfrm>
                <a:off x="3139766" y="765669"/>
                <a:ext cx="886380" cy="881888"/>
                <a:chOff x="3139766" y="765669"/>
                <a:chExt cx="886380" cy="881888"/>
              </a:xfrm>
            </p:grpSpPr>
            <p:sp>
              <p:nvSpPr>
                <p:cNvPr id="1696" name="Google Shape;1696;p5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5" name="Google Shape;1705;p5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9" name="Google Shape;1709;p5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57"/>
          <p:cNvGrpSpPr/>
          <p:nvPr/>
        </p:nvGrpSpPr>
        <p:grpSpPr>
          <a:xfrm>
            <a:off x="7679978" y="3065079"/>
            <a:ext cx="104231" cy="320340"/>
            <a:chOff x="7564426" y="3224343"/>
            <a:chExt cx="119985" cy="368801"/>
          </a:xfrm>
        </p:grpSpPr>
        <p:sp>
          <p:nvSpPr>
            <p:cNvPr id="1711" name="Google Shape;1711;p5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57"/>
          <p:cNvGrpSpPr/>
          <p:nvPr/>
        </p:nvGrpSpPr>
        <p:grpSpPr>
          <a:xfrm>
            <a:off x="7379466" y="3059180"/>
            <a:ext cx="189489" cy="332132"/>
            <a:chOff x="8370831" y="3202002"/>
            <a:chExt cx="218129" cy="382376"/>
          </a:xfrm>
        </p:grpSpPr>
        <p:sp>
          <p:nvSpPr>
            <p:cNvPr id="1714" name="Google Shape;1714;p5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57"/>
          <p:cNvGrpSpPr/>
          <p:nvPr/>
        </p:nvGrpSpPr>
        <p:grpSpPr>
          <a:xfrm>
            <a:off x="8102855" y="3470312"/>
            <a:ext cx="309429" cy="267000"/>
            <a:chOff x="6742064" y="3750480"/>
            <a:chExt cx="399315" cy="344560"/>
          </a:xfrm>
        </p:grpSpPr>
        <p:sp>
          <p:nvSpPr>
            <p:cNvPr id="1717" name="Google Shape;1717;p5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 name="Google Shape;1719;p57"/>
          <p:cNvGrpSpPr/>
          <p:nvPr/>
        </p:nvGrpSpPr>
        <p:grpSpPr>
          <a:xfrm>
            <a:off x="7641874" y="3821360"/>
            <a:ext cx="180437" cy="281608"/>
            <a:chOff x="7248525" y="3739696"/>
            <a:chExt cx="230531" cy="359790"/>
          </a:xfrm>
        </p:grpSpPr>
        <p:sp>
          <p:nvSpPr>
            <p:cNvPr id="1720" name="Google Shape;1720;p5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57"/>
          <p:cNvGrpSpPr/>
          <p:nvPr/>
        </p:nvGrpSpPr>
        <p:grpSpPr>
          <a:xfrm>
            <a:off x="7887794" y="3464584"/>
            <a:ext cx="162896" cy="278710"/>
            <a:chOff x="7601242" y="3729267"/>
            <a:chExt cx="222566" cy="380803"/>
          </a:xfrm>
        </p:grpSpPr>
        <p:sp>
          <p:nvSpPr>
            <p:cNvPr id="1723" name="Google Shape;1723;p5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5" name="Google Shape;1725;p57"/>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6" name="Google Shape;1726;p57"/>
          <p:cNvGrpSpPr/>
          <p:nvPr/>
        </p:nvGrpSpPr>
        <p:grpSpPr>
          <a:xfrm>
            <a:off x="7377439" y="3465724"/>
            <a:ext cx="193543" cy="275990"/>
            <a:chOff x="8304647" y="3738687"/>
            <a:chExt cx="225076" cy="320956"/>
          </a:xfrm>
        </p:grpSpPr>
        <p:sp>
          <p:nvSpPr>
            <p:cNvPr id="1727" name="Google Shape;1727;p5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57"/>
          <p:cNvGrpSpPr/>
          <p:nvPr/>
        </p:nvGrpSpPr>
        <p:grpSpPr>
          <a:xfrm>
            <a:off x="7649932" y="3465724"/>
            <a:ext cx="178492" cy="275990"/>
            <a:chOff x="8615101" y="3738687"/>
            <a:chExt cx="207573" cy="320956"/>
          </a:xfrm>
        </p:grpSpPr>
        <p:sp>
          <p:nvSpPr>
            <p:cNvPr id="1731" name="Google Shape;1731;p5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4" name="Google Shape;1734;p57"/>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5" name="Google Shape;1735;p57"/>
          <p:cNvGrpSpPr/>
          <p:nvPr/>
        </p:nvGrpSpPr>
        <p:grpSpPr>
          <a:xfrm>
            <a:off x="7875463" y="3868385"/>
            <a:ext cx="187557" cy="187557"/>
            <a:chOff x="8565775" y="671075"/>
            <a:chExt cx="441000" cy="441000"/>
          </a:xfrm>
        </p:grpSpPr>
        <p:sp>
          <p:nvSpPr>
            <p:cNvPr id="1736" name="Google Shape;1736;p5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57"/>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7"/>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0" name="Google Shape;1740;p57"/>
          <p:cNvGrpSpPr/>
          <p:nvPr/>
        </p:nvGrpSpPr>
        <p:grpSpPr>
          <a:xfrm>
            <a:off x="6029935" y="2940910"/>
            <a:ext cx="587865" cy="517731"/>
            <a:chOff x="6000718" y="3070557"/>
            <a:chExt cx="587865" cy="517731"/>
          </a:xfrm>
        </p:grpSpPr>
        <p:sp>
          <p:nvSpPr>
            <p:cNvPr id="1741" name="Google Shape;1741;p5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 name="Google Shape;1751;p57"/>
          <p:cNvGrpSpPr/>
          <p:nvPr/>
        </p:nvGrpSpPr>
        <p:grpSpPr>
          <a:xfrm>
            <a:off x="6044740" y="3584570"/>
            <a:ext cx="557665" cy="516387"/>
            <a:chOff x="6015523" y="3714217"/>
            <a:chExt cx="557665" cy="516387"/>
          </a:xfrm>
        </p:grpSpPr>
        <p:grpSp>
          <p:nvGrpSpPr>
            <p:cNvPr id="1752" name="Google Shape;1752;p57"/>
            <p:cNvGrpSpPr/>
            <p:nvPr/>
          </p:nvGrpSpPr>
          <p:grpSpPr>
            <a:xfrm>
              <a:off x="6036094" y="3716980"/>
              <a:ext cx="529822" cy="510480"/>
              <a:chOff x="3148311" y="-545634"/>
              <a:chExt cx="1006118" cy="969572"/>
            </a:xfrm>
          </p:grpSpPr>
          <p:sp>
            <p:nvSpPr>
              <p:cNvPr id="1753" name="Google Shape;1753;p5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 name="Google Shape;1763;p5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57"/>
          <p:cNvGrpSpPr/>
          <p:nvPr/>
        </p:nvGrpSpPr>
        <p:grpSpPr>
          <a:xfrm>
            <a:off x="6673522" y="2943981"/>
            <a:ext cx="576302" cy="511871"/>
            <a:chOff x="6644304" y="3073628"/>
            <a:chExt cx="576302" cy="511871"/>
          </a:xfrm>
        </p:grpSpPr>
        <p:grpSp>
          <p:nvGrpSpPr>
            <p:cNvPr id="1765" name="Google Shape;1765;p57"/>
            <p:cNvGrpSpPr/>
            <p:nvPr/>
          </p:nvGrpSpPr>
          <p:grpSpPr>
            <a:xfrm>
              <a:off x="6712169" y="3073651"/>
              <a:ext cx="481611" cy="506713"/>
              <a:chOff x="1833536" y="-546641"/>
              <a:chExt cx="914567" cy="962419"/>
            </a:xfrm>
          </p:grpSpPr>
          <p:grpSp>
            <p:nvGrpSpPr>
              <p:cNvPr id="1766" name="Google Shape;1766;p57"/>
              <p:cNvGrpSpPr/>
              <p:nvPr/>
            </p:nvGrpSpPr>
            <p:grpSpPr>
              <a:xfrm>
                <a:off x="1833536" y="-524249"/>
                <a:ext cx="914567" cy="940027"/>
                <a:chOff x="1833536" y="-524249"/>
                <a:chExt cx="914567" cy="940027"/>
              </a:xfrm>
            </p:grpSpPr>
            <p:sp>
              <p:nvSpPr>
                <p:cNvPr id="1767" name="Google Shape;1767;p5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2" name="Google Shape;1772;p5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6" name="Google Shape;1776;p5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57"/>
          <p:cNvGrpSpPr/>
          <p:nvPr/>
        </p:nvGrpSpPr>
        <p:grpSpPr>
          <a:xfrm>
            <a:off x="752796" y="2869970"/>
            <a:ext cx="2622876" cy="1333540"/>
            <a:chOff x="238125" y="1038125"/>
            <a:chExt cx="7146800" cy="3633625"/>
          </a:xfrm>
        </p:grpSpPr>
        <p:sp>
          <p:nvSpPr>
            <p:cNvPr id="1778" name="Google Shape;1778;p5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0" name="Google Shape;3350;p57"/>
          <p:cNvGrpSpPr/>
          <p:nvPr/>
        </p:nvGrpSpPr>
        <p:grpSpPr>
          <a:xfrm>
            <a:off x="5938558" y="1033351"/>
            <a:ext cx="2435960" cy="1297725"/>
            <a:chOff x="233350" y="949250"/>
            <a:chExt cx="7137300" cy="3802300"/>
          </a:xfrm>
        </p:grpSpPr>
        <p:sp>
          <p:nvSpPr>
            <p:cNvPr id="3351" name="Google Shape;3351;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57"/>
          <p:cNvGrpSpPr/>
          <p:nvPr/>
        </p:nvGrpSpPr>
        <p:grpSpPr>
          <a:xfrm>
            <a:off x="731715" y="995041"/>
            <a:ext cx="2665073" cy="1317140"/>
            <a:chOff x="793334" y="1192826"/>
            <a:chExt cx="2665073" cy="1317140"/>
          </a:xfrm>
        </p:grpSpPr>
        <p:sp>
          <p:nvSpPr>
            <p:cNvPr id="3403" name="Google Shape;3403;p57"/>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7"/>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7"/>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7"/>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7"/>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7"/>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7"/>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7"/>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7"/>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7"/>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7"/>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7"/>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7"/>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7"/>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7"/>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7"/>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7"/>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7"/>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7"/>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7"/>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7"/>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7"/>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7"/>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7"/>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7"/>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7"/>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7"/>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7"/>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7"/>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7"/>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7"/>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7"/>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7"/>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7"/>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7"/>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7"/>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7"/>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7"/>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7"/>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7"/>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7"/>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7"/>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7"/>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7"/>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7"/>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7"/>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7"/>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7"/>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7"/>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7"/>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7"/>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7"/>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7"/>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7"/>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7"/>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7"/>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7"/>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7"/>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7"/>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7"/>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7"/>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7"/>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7"/>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7"/>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7"/>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7"/>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7"/>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7"/>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7"/>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7"/>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7"/>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7"/>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7"/>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7"/>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7"/>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7"/>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7"/>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7"/>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7"/>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7"/>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7"/>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7"/>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7"/>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7"/>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7"/>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7"/>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7"/>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7"/>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7"/>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7"/>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7"/>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7"/>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7"/>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7"/>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7"/>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7"/>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7"/>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7"/>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7"/>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7"/>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7"/>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7"/>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7"/>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7"/>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7"/>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7"/>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7"/>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7"/>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7"/>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7"/>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7"/>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7"/>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7"/>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7"/>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7"/>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7"/>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7"/>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7"/>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7"/>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7"/>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7"/>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7"/>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7"/>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7"/>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7"/>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7"/>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7"/>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7"/>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7"/>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7"/>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7"/>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7"/>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7"/>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7"/>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7"/>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7"/>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7"/>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7"/>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7"/>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7"/>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7"/>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7"/>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7"/>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7"/>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7"/>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7"/>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7"/>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7"/>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7"/>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7"/>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7"/>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7"/>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7"/>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7"/>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7"/>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7"/>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7"/>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7"/>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7"/>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7"/>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7"/>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7"/>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7"/>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7"/>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7"/>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7"/>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7"/>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7"/>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7"/>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7"/>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7"/>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7"/>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7"/>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7"/>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7"/>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7"/>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7"/>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7"/>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7"/>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7"/>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7"/>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7"/>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7"/>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7"/>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7"/>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7"/>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7"/>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7"/>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7"/>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7"/>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7"/>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7"/>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7"/>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7"/>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7"/>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7"/>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7"/>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7"/>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7"/>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7"/>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7"/>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7"/>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7"/>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7"/>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7"/>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7"/>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7"/>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7"/>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7"/>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7"/>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7"/>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7"/>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7"/>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7"/>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7"/>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7"/>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7"/>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7"/>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7"/>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7"/>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7"/>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7"/>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7"/>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7"/>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7"/>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7"/>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7"/>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7"/>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7"/>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7"/>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7"/>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7"/>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7"/>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7"/>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7"/>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7"/>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7"/>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7"/>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7"/>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7"/>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7"/>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7"/>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7"/>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7"/>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7"/>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7"/>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7"/>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7"/>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7"/>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7"/>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7"/>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7"/>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7"/>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7"/>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7"/>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7"/>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7"/>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7"/>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7"/>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7"/>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7"/>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7"/>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7"/>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7"/>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7"/>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7"/>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7"/>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7"/>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7"/>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7"/>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7"/>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7"/>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7"/>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7"/>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7"/>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7"/>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7"/>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7"/>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7"/>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7"/>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7"/>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7"/>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7"/>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7"/>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7"/>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7"/>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7"/>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7"/>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7"/>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7"/>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7"/>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7"/>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7"/>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7"/>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7"/>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7"/>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7"/>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7"/>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7"/>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7"/>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7"/>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7"/>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7"/>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7"/>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7"/>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7"/>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7"/>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7"/>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7"/>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7"/>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7"/>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7"/>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7"/>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7"/>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7"/>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7"/>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7"/>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7"/>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7"/>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7"/>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7"/>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7"/>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7"/>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7"/>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7"/>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7"/>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7"/>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7"/>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7"/>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7"/>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7"/>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7"/>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7"/>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7"/>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7"/>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7"/>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7"/>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7"/>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7"/>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7"/>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7"/>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7"/>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7"/>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7"/>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7"/>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7"/>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7"/>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7"/>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7"/>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7"/>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7"/>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7"/>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7"/>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7"/>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7"/>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7"/>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7"/>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7"/>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7"/>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7"/>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7"/>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7"/>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7"/>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7"/>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7"/>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7"/>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7"/>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7"/>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7"/>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7"/>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7"/>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7"/>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7"/>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7"/>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7"/>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7"/>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7"/>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7"/>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7"/>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7"/>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7"/>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7"/>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7"/>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7"/>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7"/>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7"/>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7"/>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7"/>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7"/>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7"/>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7"/>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7"/>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7"/>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7"/>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7"/>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7"/>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7"/>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7"/>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7"/>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7"/>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7"/>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7"/>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7"/>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7"/>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7"/>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7"/>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7"/>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7"/>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7"/>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7"/>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7"/>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7"/>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7"/>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7"/>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7"/>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7"/>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7"/>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7"/>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7"/>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7"/>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7"/>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7"/>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7"/>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7"/>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7"/>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7"/>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7"/>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7"/>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7"/>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7"/>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7"/>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7"/>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7"/>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7"/>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7"/>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7"/>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7"/>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7"/>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7"/>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7"/>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7"/>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7"/>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7"/>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7"/>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7"/>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7"/>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7"/>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7"/>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7"/>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7"/>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7"/>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7"/>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7"/>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7"/>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7"/>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7"/>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7"/>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7"/>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7"/>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7"/>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7"/>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7"/>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7"/>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7"/>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7"/>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7"/>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7"/>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7"/>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7"/>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7"/>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7"/>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7"/>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7"/>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7"/>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7"/>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7"/>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7"/>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7"/>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7"/>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7"/>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7"/>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7"/>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7"/>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7"/>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7"/>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7"/>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7"/>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7"/>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7"/>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7"/>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7"/>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7"/>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7"/>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7"/>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7"/>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7"/>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7"/>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7"/>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7"/>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7"/>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7"/>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7"/>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7"/>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7"/>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7"/>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7"/>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7"/>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7"/>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7"/>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7"/>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7"/>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7"/>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7"/>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7"/>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7"/>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7"/>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7"/>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7"/>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7"/>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7"/>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7"/>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7"/>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7"/>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7"/>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7"/>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7"/>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7"/>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7"/>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7"/>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7"/>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7"/>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7"/>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7"/>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7"/>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7"/>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7"/>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7"/>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7"/>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7"/>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7"/>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7"/>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7"/>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7"/>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7"/>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7"/>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7"/>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7"/>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7"/>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7"/>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7"/>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7"/>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7"/>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7"/>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7"/>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7"/>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7"/>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7"/>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7"/>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7"/>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7"/>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7"/>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7"/>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7"/>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7"/>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7"/>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7"/>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7"/>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7"/>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7"/>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7"/>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7"/>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7"/>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7"/>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7"/>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7"/>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7"/>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7"/>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7"/>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7"/>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7"/>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7"/>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7"/>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7"/>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7"/>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7"/>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7"/>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7"/>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7"/>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7"/>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7"/>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7"/>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7"/>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7"/>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7"/>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7"/>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7"/>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7"/>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7"/>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7"/>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7"/>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7"/>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7"/>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7"/>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7"/>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7"/>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7"/>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7"/>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7"/>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7"/>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7"/>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7"/>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7"/>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7"/>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7"/>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7"/>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7"/>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7"/>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7"/>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7"/>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7"/>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7"/>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7"/>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7"/>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7"/>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7"/>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7"/>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7"/>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7"/>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7"/>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7"/>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7"/>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7"/>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7"/>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7"/>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7"/>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7"/>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7"/>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7"/>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7"/>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7"/>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7"/>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7"/>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7"/>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7"/>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7"/>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7"/>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7"/>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7"/>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7"/>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7"/>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7"/>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7"/>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7"/>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7"/>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7"/>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7"/>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7"/>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7"/>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7"/>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7"/>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7"/>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7"/>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7"/>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7"/>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7"/>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7"/>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7"/>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7"/>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7"/>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7"/>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7"/>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7"/>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7"/>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7"/>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7"/>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7"/>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7"/>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7"/>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7"/>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7"/>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7"/>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7"/>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7"/>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7"/>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7"/>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7"/>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7"/>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7"/>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7"/>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7"/>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7"/>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7"/>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7"/>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7"/>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7"/>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7"/>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7"/>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7"/>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7"/>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7"/>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7"/>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7"/>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7"/>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7"/>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7"/>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7"/>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7"/>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7"/>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7"/>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7"/>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7"/>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7"/>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7"/>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7"/>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7"/>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7"/>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7"/>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7"/>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7"/>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7"/>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7"/>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7"/>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7"/>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7"/>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7"/>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7"/>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7"/>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7"/>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7"/>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7"/>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7"/>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7"/>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7"/>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7"/>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7"/>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7"/>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7"/>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7"/>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7"/>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7"/>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7"/>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7"/>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7"/>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7"/>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7"/>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7"/>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7"/>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7"/>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7"/>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7"/>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7"/>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7"/>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7"/>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7"/>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7"/>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7"/>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7"/>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7"/>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7"/>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7"/>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7"/>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7"/>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7"/>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7"/>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7"/>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7"/>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7"/>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7"/>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7"/>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7"/>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7"/>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7"/>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7"/>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7"/>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7"/>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7"/>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7"/>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7"/>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7"/>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7"/>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7"/>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7"/>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7"/>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7"/>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7"/>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7"/>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7"/>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7"/>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7"/>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7"/>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7"/>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7"/>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7"/>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7"/>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7"/>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7"/>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7"/>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7"/>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7"/>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7"/>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7"/>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7"/>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7"/>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7"/>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7"/>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7"/>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7"/>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7"/>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7"/>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7"/>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7"/>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7"/>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7"/>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7"/>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7"/>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7"/>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7"/>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7"/>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7"/>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7"/>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7"/>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7"/>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7"/>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7"/>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7"/>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7"/>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7"/>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7"/>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7"/>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7"/>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7"/>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7"/>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7"/>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7"/>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7"/>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7"/>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7"/>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7"/>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7"/>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7"/>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7"/>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7"/>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7"/>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7"/>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7"/>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7"/>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7"/>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7"/>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7"/>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7"/>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7"/>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7"/>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7"/>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7"/>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7"/>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7"/>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7"/>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7"/>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7"/>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7"/>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7"/>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7"/>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7"/>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7"/>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7"/>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7"/>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7"/>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7"/>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7"/>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7"/>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7"/>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7"/>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7"/>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7"/>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7"/>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7"/>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7"/>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7"/>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7"/>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7"/>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7"/>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7"/>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7"/>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7"/>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7"/>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7"/>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7"/>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7"/>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7"/>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7"/>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7"/>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7"/>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7"/>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7"/>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7"/>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7"/>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7"/>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7"/>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7"/>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7"/>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7"/>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7"/>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7"/>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7"/>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7"/>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7"/>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7"/>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7"/>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7"/>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7"/>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7"/>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7"/>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7"/>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7"/>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7"/>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7"/>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7"/>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7"/>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7"/>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7"/>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7"/>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7"/>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7"/>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7"/>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7"/>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7"/>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7"/>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7"/>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7"/>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7"/>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7"/>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7"/>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7"/>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7"/>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7"/>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7"/>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7"/>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7"/>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7"/>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7"/>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7"/>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7"/>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7"/>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7"/>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7"/>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7"/>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7"/>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7"/>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7"/>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7"/>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7"/>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7"/>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7"/>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7"/>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7"/>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7"/>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7"/>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7"/>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7"/>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7"/>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7"/>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7"/>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7"/>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7"/>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7"/>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7"/>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7"/>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7"/>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7"/>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7"/>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7"/>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7"/>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7"/>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7"/>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7"/>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7"/>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7"/>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7"/>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7"/>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7"/>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7"/>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7"/>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7"/>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7"/>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7"/>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7"/>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7"/>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7"/>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7"/>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7"/>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7"/>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7"/>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7"/>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7"/>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7"/>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7"/>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7"/>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7"/>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7"/>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7"/>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7"/>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7"/>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7"/>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7"/>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7"/>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7"/>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7"/>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7"/>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7"/>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7"/>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7"/>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7"/>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7"/>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7"/>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7"/>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7"/>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7"/>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7"/>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7"/>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7"/>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7"/>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7"/>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7"/>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7"/>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7"/>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7"/>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7"/>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7"/>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7"/>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7"/>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7"/>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7"/>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7"/>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7"/>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7"/>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7"/>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7"/>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7"/>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7"/>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7"/>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7"/>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7"/>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7"/>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7"/>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7"/>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7"/>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7"/>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7"/>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7"/>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7"/>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7"/>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7"/>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7"/>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7"/>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7"/>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7"/>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7"/>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7"/>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7"/>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7"/>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7"/>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7"/>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7"/>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7"/>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7"/>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7"/>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7"/>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7"/>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7"/>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7"/>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7"/>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7"/>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7"/>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7"/>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7"/>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7"/>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7"/>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7"/>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7"/>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7"/>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7"/>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7"/>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7"/>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7"/>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7"/>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7"/>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7"/>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7"/>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7"/>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7"/>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7"/>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7"/>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7"/>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7"/>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7"/>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7"/>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7"/>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7"/>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7"/>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7"/>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7"/>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7"/>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7"/>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7"/>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7"/>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7"/>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7"/>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7"/>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7"/>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7"/>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7"/>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7"/>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7"/>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7"/>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7"/>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7"/>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7"/>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7"/>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7"/>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7"/>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7"/>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7"/>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7"/>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7"/>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7"/>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7"/>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7"/>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7"/>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7"/>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7"/>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7"/>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7"/>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7"/>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7"/>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7"/>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7"/>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7"/>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7"/>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7"/>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7"/>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7"/>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7"/>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7"/>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7"/>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7"/>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7"/>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7"/>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7"/>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7"/>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7"/>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7"/>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7"/>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7"/>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7"/>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7"/>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7"/>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7"/>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7"/>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7"/>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7"/>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7"/>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7"/>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7"/>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7"/>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7"/>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7"/>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7"/>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7"/>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7"/>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7"/>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7"/>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7"/>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7"/>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7"/>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7"/>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7"/>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7"/>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7"/>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7"/>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7"/>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7"/>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7"/>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7"/>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7"/>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7"/>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7"/>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7"/>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7"/>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7"/>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7"/>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7"/>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7"/>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7"/>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7"/>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7"/>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7"/>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7"/>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7"/>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7"/>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7"/>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7"/>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7"/>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7"/>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7"/>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7"/>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7"/>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7"/>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7"/>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7"/>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7"/>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7"/>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7"/>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7"/>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7"/>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7"/>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7"/>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7"/>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7"/>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7"/>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7"/>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7"/>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7"/>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7"/>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7"/>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7"/>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7"/>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7"/>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7"/>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7"/>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7"/>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7"/>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7"/>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7"/>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7"/>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7"/>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7"/>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7"/>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7"/>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7"/>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7"/>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7"/>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7"/>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7"/>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7"/>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7"/>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7"/>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7"/>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7"/>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7"/>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7"/>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7"/>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7"/>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7"/>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7"/>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7"/>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7"/>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7"/>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7"/>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7"/>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7"/>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7"/>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7"/>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7"/>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7"/>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7"/>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7"/>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7"/>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7"/>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7"/>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7"/>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7"/>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7"/>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7"/>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7"/>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7"/>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7"/>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7"/>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7"/>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7"/>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7"/>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7"/>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7"/>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7"/>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7"/>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7"/>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7"/>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7"/>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7"/>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7"/>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7"/>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7"/>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7"/>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7"/>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7"/>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7"/>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7"/>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7"/>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7"/>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7"/>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7"/>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7"/>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7"/>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7"/>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7"/>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7"/>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7"/>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7"/>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7"/>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7"/>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7"/>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7"/>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7"/>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7"/>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7"/>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7"/>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7"/>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7"/>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7"/>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7"/>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7"/>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7"/>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7"/>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7"/>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7"/>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7"/>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7"/>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7"/>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7"/>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7"/>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7"/>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7"/>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7"/>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7"/>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7"/>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7"/>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7"/>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7"/>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7"/>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7"/>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7"/>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7"/>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7"/>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7"/>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7"/>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7"/>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7"/>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7"/>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7"/>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7"/>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7"/>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7"/>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7"/>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7"/>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7"/>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7"/>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7"/>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7"/>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7"/>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7"/>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7"/>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7"/>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7"/>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7"/>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7"/>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7"/>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7"/>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7"/>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7"/>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7"/>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7"/>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7"/>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7"/>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7"/>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7"/>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7"/>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7"/>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7"/>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7"/>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7"/>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7"/>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7"/>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7"/>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7"/>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7"/>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7"/>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7"/>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7"/>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7"/>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7"/>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7"/>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7"/>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7"/>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7"/>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7"/>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7"/>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7"/>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7"/>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7"/>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7"/>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7"/>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7"/>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7"/>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7"/>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7"/>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7"/>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7"/>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7"/>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7"/>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7"/>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7"/>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7"/>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7"/>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7"/>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7"/>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7"/>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7"/>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7"/>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7"/>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7"/>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7"/>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7"/>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7"/>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7"/>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7"/>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7"/>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7"/>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7"/>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7"/>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7"/>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7"/>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7"/>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7"/>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7"/>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7"/>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7"/>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7"/>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7"/>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7"/>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7"/>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7"/>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7"/>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7"/>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7"/>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7"/>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7"/>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7"/>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7"/>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7"/>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7"/>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7"/>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7"/>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7"/>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7"/>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7"/>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7"/>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7"/>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7"/>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7"/>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7"/>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7"/>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7"/>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7"/>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7"/>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7"/>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7"/>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7"/>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7"/>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7"/>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7"/>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7"/>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7"/>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7"/>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7"/>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7"/>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7"/>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7"/>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7"/>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7"/>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7"/>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7"/>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7"/>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7"/>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7"/>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7"/>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7"/>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7"/>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7"/>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7"/>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7"/>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7"/>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7"/>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7"/>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7"/>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7"/>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7"/>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7"/>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7"/>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7"/>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7"/>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7"/>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7"/>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7"/>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7"/>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7"/>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7"/>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7"/>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7"/>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7"/>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7"/>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7"/>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7"/>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7"/>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7"/>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7"/>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7"/>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7"/>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7"/>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7"/>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7"/>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7"/>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7"/>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7"/>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7"/>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7"/>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7"/>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7"/>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7"/>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7"/>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7"/>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7"/>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7"/>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7"/>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7"/>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7"/>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7"/>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7"/>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7"/>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7"/>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7"/>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7"/>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7"/>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7"/>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7"/>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7"/>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7"/>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7"/>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7"/>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7"/>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7"/>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7"/>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7"/>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7"/>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7"/>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7"/>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7"/>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7"/>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7"/>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7"/>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7"/>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7"/>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7"/>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7"/>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7"/>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7"/>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7"/>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7"/>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7"/>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7"/>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7"/>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7"/>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7"/>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7"/>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7"/>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7"/>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7"/>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7"/>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7"/>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7"/>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7"/>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7"/>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7"/>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7"/>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7"/>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7"/>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7"/>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7"/>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7"/>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7"/>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7"/>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7"/>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7"/>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7"/>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7"/>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7"/>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7"/>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7"/>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7"/>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7"/>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7"/>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7"/>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7"/>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7"/>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7"/>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7"/>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7"/>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7"/>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7"/>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7"/>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7"/>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7"/>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7"/>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7"/>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7"/>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7"/>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7"/>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7"/>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7"/>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7"/>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7"/>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7"/>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7"/>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7"/>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7"/>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7"/>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7"/>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7"/>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7"/>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7"/>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7"/>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7"/>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7"/>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7"/>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7"/>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7"/>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7"/>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7"/>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7"/>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7"/>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7"/>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7"/>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7"/>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7"/>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7"/>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7"/>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7"/>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7"/>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7"/>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7"/>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7"/>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7"/>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7"/>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7"/>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7"/>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7"/>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7"/>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7"/>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7"/>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7"/>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7"/>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7"/>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7"/>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7"/>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7"/>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7"/>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7"/>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7"/>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7"/>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7"/>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7"/>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7"/>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7"/>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7"/>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7"/>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7"/>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7"/>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7"/>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7"/>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7"/>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7"/>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7"/>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7"/>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7"/>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7"/>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7"/>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7"/>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7"/>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7"/>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7"/>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7"/>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7"/>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7"/>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7"/>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7"/>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7"/>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7"/>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7"/>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7"/>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7"/>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7"/>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7"/>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7"/>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7"/>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7"/>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7"/>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7"/>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7"/>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7"/>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7"/>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7"/>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7"/>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7"/>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7"/>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7"/>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7"/>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7"/>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7"/>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7"/>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7"/>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7"/>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7"/>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7"/>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7"/>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7"/>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7"/>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7"/>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7"/>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7"/>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7"/>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7"/>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7"/>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7"/>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7"/>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7"/>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7"/>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7"/>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7"/>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7"/>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7"/>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7"/>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7"/>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7"/>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7"/>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7"/>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7"/>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7"/>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7"/>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7"/>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7"/>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7"/>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7"/>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7"/>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7"/>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7"/>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7"/>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7"/>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7"/>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7"/>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7"/>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7"/>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7"/>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7"/>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7"/>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7"/>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7"/>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7"/>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7"/>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7"/>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7"/>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7"/>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7"/>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7"/>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7"/>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7"/>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7"/>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7"/>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7"/>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7"/>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7"/>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7"/>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7"/>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7"/>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7"/>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7"/>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7"/>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7"/>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7"/>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7"/>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7"/>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7"/>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7"/>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7"/>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7"/>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7"/>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7"/>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7"/>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7"/>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7"/>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7"/>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7"/>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7"/>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7"/>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7"/>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7"/>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7"/>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7"/>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7"/>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7"/>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7"/>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7"/>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7"/>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7"/>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7"/>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7"/>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7"/>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7"/>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7"/>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7"/>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7"/>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7"/>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7"/>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7"/>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7"/>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7"/>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7"/>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7"/>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7"/>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7"/>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7"/>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7"/>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7"/>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7"/>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7"/>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7"/>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7"/>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7"/>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7"/>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7"/>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57"/>
          <p:cNvGrpSpPr/>
          <p:nvPr/>
        </p:nvGrpSpPr>
        <p:grpSpPr>
          <a:xfrm>
            <a:off x="3450485" y="919691"/>
            <a:ext cx="2310381" cy="1488888"/>
            <a:chOff x="229225" y="549050"/>
            <a:chExt cx="7161750" cy="4615275"/>
          </a:xfrm>
        </p:grpSpPr>
        <p:sp>
          <p:nvSpPr>
            <p:cNvPr id="7371" name="Google Shape;7371;p5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57"/>
          <p:cNvGrpSpPr/>
          <p:nvPr/>
        </p:nvGrpSpPr>
        <p:grpSpPr>
          <a:xfrm>
            <a:off x="3548403" y="2849588"/>
            <a:ext cx="2310282" cy="1374222"/>
            <a:chOff x="238125" y="732525"/>
            <a:chExt cx="7130500" cy="4241425"/>
          </a:xfrm>
        </p:grpSpPr>
        <p:sp>
          <p:nvSpPr>
            <p:cNvPr id="7489" name="Google Shape;7489;p5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6" name="Shape 7606"/>
        <p:cNvGrpSpPr/>
        <p:nvPr/>
      </p:nvGrpSpPr>
      <p:grpSpPr>
        <a:xfrm>
          <a:off x="0" y="0"/>
          <a:ext cx="0" cy="0"/>
          <a:chOff x="0" y="0"/>
          <a:chExt cx="0" cy="0"/>
        </a:xfrm>
      </p:grpSpPr>
      <p:grpSp>
        <p:nvGrpSpPr>
          <p:cNvPr id="7607" name="Google Shape;7607;p58"/>
          <p:cNvGrpSpPr/>
          <p:nvPr/>
        </p:nvGrpSpPr>
        <p:grpSpPr>
          <a:xfrm>
            <a:off x="2100560" y="3398663"/>
            <a:ext cx="1102891" cy="760337"/>
            <a:chOff x="4967783" y="2151471"/>
            <a:chExt cx="3920692" cy="2702940"/>
          </a:xfrm>
        </p:grpSpPr>
        <p:grpSp>
          <p:nvGrpSpPr>
            <p:cNvPr id="7608" name="Google Shape;7608;p58"/>
            <p:cNvGrpSpPr/>
            <p:nvPr/>
          </p:nvGrpSpPr>
          <p:grpSpPr>
            <a:xfrm>
              <a:off x="5045709" y="2252109"/>
              <a:ext cx="3761071" cy="2501708"/>
              <a:chOff x="2691784" y="1805334"/>
              <a:chExt cx="3761071" cy="2501708"/>
            </a:xfrm>
          </p:grpSpPr>
          <p:sp>
            <p:nvSpPr>
              <p:cNvPr id="7609" name="Google Shape;7609;p5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58"/>
            <p:cNvGrpSpPr/>
            <p:nvPr/>
          </p:nvGrpSpPr>
          <p:grpSpPr>
            <a:xfrm>
              <a:off x="4967783" y="2151471"/>
              <a:ext cx="3920692" cy="2702940"/>
              <a:chOff x="2613858" y="1704696"/>
              <a:chExt cx="3920692" cy="2702940"/>
            </a:xfrm>
          </p:grpSpPr>
          <p:sp>
            <p:nvSpPr>
              <p:cNvPr id="7617" name="Google Shape;7617;p5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2" name="Google Shape;7622;p58"/>
          <p:cNvGrpSpPr/>
          <p:nvPr/>
        </p:nvGrpSpPr>
        <p:grpSpPr>
          <a:xfrm>
            <a:off x="3504468" y="1286940"/>
            <a:ext cx="1561911" cy="708580"/>
            <a:chOff x="3530532" y="1496185"/>
            <a:chExt cx="1561911" cy="708580"/>
          </a:xfrm>
        </p:grpSpPr>
        <p:grpSp>
          <p:nvGrpSpPr>
            <p:cNvPr id="7623" name="Google Shape;7623;p58"/>
            <p:cNvGrpSpPr/>
            <p:nvPr/>
          </p:nvGrpSpPr>
          <p:grpSpPr>
            <a:xfrm>
              <a:off x="3720318" y="1857562"/>
              <a:ext cx="1372125" cy="54"/>
              <a:chOff x="3720318" y="1857562"/>
              <a:chExt cx="1372125" cy="54"/>
            </a:xfrm>
          </p:grpSpPr>
          <p:cxnSp>
            <p:nvCxnSpPr>
              <p:cNvPr id="7624" name="Google Shape;7624;p58"/>
              <p:cNvCxnSpPr>
                <a:endCxn id="7625"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626" name="Google Shape;7626;p5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627" name="Google Shape;7627;p5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628" name="Google Shape;7628;p58"/>
              <p:cNvCxnSpPr>
                <a:stCxn id="7625"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629" name="Google Shape;7629;p58"/>
            <p:cNvGrpSpPr/>
            <p:nvPr/>
          </p:nvGrpSpPr>
          <p:grpSpPr>
            <a:xfrm>
              <a:off x="3567462" y="1496185"/>
              <a:ext cx="286500" cy="272914"/>
              <a:chOff x="3567462" y="1496185"/>
              <a:chExt cx="286500" cy="272914"/>
            </a:xfrm>
          </p:grpSpPr>
          <p:cxnSp>
            <p:nvCxnSpPr>
              <p:cNvPr id="7630" name="Google Shape;7630;p5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631" name="Google Shape;7631;p5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2" name="Google Shape;7632;p5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4" name="Google Shape;7634;p58"/>
            <p:cNvGrpSpPr/>
            <p:nvPr/>
          </p:nvGrpSpPr>
          <p:grpSpPr>
            <a:xfrm>
              <a:off x="3929014" y="1960574"/>
              <a:ext cx="286500" cy="242342"/>
              <a:chOff x="3929014" y="1960574"/>
              <a:chExt cx="286500" cy="242342"/>
            </a:xfrm>
          </p:grpSpPr>
          <p:cxnSp>
            <p:nvCxnSpPr>
              <p:cNvPr id="7635" name="Google Shape;7635;p5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636" name="Google Shape;7636;p5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58"/>
            <p:cNvGrpSpPr/>
            <p:nvPr/>
          </p:nvGrpSpPr>
          <p:grpSpPr>
            <a:xfrm>
              <a:off x="4290828" y="1496185"/>
              <a:ext cx="286500" cy="272914"/>
              <a:chOff x="4290828" y="1496185"/>
              <a:chExt cx="286500" cy="272914"/>
            </a:xfrm>
          </p:grpSpPr>
          <p:cxnSp>
            <p:nvCxnSpPr>
              <p:cNvPr id="7638" name="Google Shape;7638;p5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639" name="Google Shape;7639;p5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0" name="Google Shape;7640;p5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1" name="Google Shape;7641;p58"/>
            <p:cNvGrpSpPr/>
            <p:nvPr/>
          </p:nvGrpSpPr>
          <p:grpSpPr>
            <a:xfrm>
              <a:off x="4657726" y="1959674"/>
              <a:ext cx="286500" cy="245092"/>
              <a:chOff x="4657726" y="1959674"/>
              <a:chExt cx="286500" cy="245092"/>
            </a:xfrm>
          </p:grpSpPr>
          <p:cxnSp>
            <p:nvCxnSpPr>
              <p:cNvPr id="7642" name="Google Shape;7642;p5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643" name="Google Shape;7643;p5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4" name="Google Shape;7644;p58"/>
          <p:cNvGrpSpPr/>
          <p:nvPr/>
        </p:nvGrpSpPr>
        <p:grpSpPr>
          <a:xfrm>
            <a:off x="3486488" y="2149036"/>
            <a:ext cx="1597032" cy="378649"/>
            <a:chOff x="3512551" y="2358282"/>
            <a:chExt cx="1597032" cy="378649"/>
          </a:xfrm>
        </p:grpSpPr>
        <p:grpSp>
          <p:nvGrpSpPr>
            <p:cNvPr id="7645" name="Google Shape;7645;p58"/>
            <p:cNvGrpSpPr/>
            <p:nvPr/>
          </p:nvGrpSpPr>
          <p:grpSpPr>
            <a:xfrm>
              <a:off x="3738198" y="2553002"/>
              <a:ext cx="1145834" cy="117"/>
              <a:chOff x="3738198" y="2553002"/>
              <a:chExt cx="1145834" cy="117"/>
            </a:xfrm>
          </p:grpSpPr>
          <p:cxnSp>
            <p:nvCxnSpPr>
              <p:cNvPr id="7646" name="Google Shape;7646;p5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647" name="Google Shape;7647;p5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648" name="Google Shape;7648;p58"/>
              <p:cNvCxnSpPr>
                <a:stCxn id="7649" idx="6"/>
                <a:endCxn id="7650"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651" name="Google Shape;7651;p58"/>
            <p:cNvGrpSpPr/>
            <p:nvPr/>
          </p:nvGrpSpPr>
          <p:grpSpPr>
            <a:xfrm>
              <a:off x="3969644" y="2440153"/>
              <a:ext cx="225900" cy="296779"/>
              <a:chOff x="3969644" y="2440153"/>
              <a:chExt cx="225900" cy="296779"/>
            </a:xfrm>
          </p:grpSpPr>
          <p:cxnSp>
            <p:nvCxnSpPr>
              <p:cNvPr id="7652" name="Google Shape;7652;p5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650" name="Google Shape;7650;p5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58"/>
            <p:cNvGrpSpPr/>
            <p:nvPr/>
          </p:nvGrpSpPr>
          <p:grpSpPr>
            <a:xfrm>
              <a:off x="4426818" y="2358282"/>
              <a:ext cx="225600" cy="307471"/>
              <a:chOff x="4426818" y="2358282"/>
              <a:chExt cx="225600" cy="307471"/>
            </a:xfrm>
          </p:grpSpPr>
          <p:cxnSp>
            <p:nvCxnSpPr>
              <p:cNvPr id="7655" name="Google Shape;7655;p58"/>
              <p:cNvCxnSpPr>
                <a:stCxn id="7656"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657" name="Google Shape;7657;p5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58"/>
            <p:cNvGrpSpPr/>
            <p:nvPr/>
          </p:nvGrpSpPr>
          <p:grpSpPr>
            <a:xfrm>
              <a:off x="4883984" y="2440153"/>
              <a:ext cx="225600" cy="296479"/>
              <a:chOff x="4883984" y="2440153"/>
              <a:chExt cx="225600" cy="296479"/>
            </a:xfrm>
          </p:grpSpPr>
          <p:cxnSp>
            <p:nvCxnSpPr>
              <p:cNvPr id="7659" name="Google Shape;7659;p5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660" name="Google Shape;7660;p5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58"/>
            <p:cNvGrpSpPr/>
            <p:nvPr/>
          </p:nvGrpSpPr>
          <p:grpSpPr>
            <a:xfrm>
              <a:off x="3512551" y="2358356"/>
              <a:ext cx="225647" cy="307629"/>
              <a:chOff x="2182679" y="2005014"/>
              <a:chExt cx="792300" cy="1080158"/>
            </a:xfrm>
          </p:grpSpPr>
          <p:cxnSp>
            <p:nvCxnSpPr>
              <p:cNvPr id="7663" name="Google Shape;7663;p58"/>
              <p:cNvCxnSpPr>
                <a:stCxn id="7664"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649" name="Google Shape;7649;p5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65" name="Google Shape;7665;p58"/>
          <p:cNvGrpSpPr/>
          <p:nvPr/>
        </p:nvGrpSpPr>
        <p:grpSpPr>
          <a:xfrm>
            <a:off x="6846570" y="972834"/>
            <a:ext cx="1559809" cy="722610"/>
            <a:chOff x="634175" y="2986275"/>
            <a:chExt cx="3147949" cy="1458344"/>
          </a:xfrm>
        </p:grpSpPr>
        <p:cxnSp>
          <p:nvCxnSpPr>
            <p:cNvPr id="7666" name="Google Shape;7666;p58"/>
            <p:cNvCxnSpPr>
              <a:stCxn id="7667" idx="4"/>
              <a:endCxn id="7668"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669" name="Google Shape;7669;p58"/>
            <p:cNvCxnSpPr>
              <a:stCxn id="7668" idx="0"/>
              <a:endCxn id="7670"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71" name="Google Shape;7671;p58"/>
            <p:cNvCxnSpPr>
              <a:stCxn id="7670" idx="4"/>
              <a:endCxn id="7672"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73" name="Google Shape;7673;p58"/>
            <p:cNvCxnSpPr>
              <a:stCxn id="7672" idx="0"/>
              <a:endCxn id="7674"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674" name="Google Shape;7674;p5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70" name="Google Shape;7670;p5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67" name="Google Shape;7667;p5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72" name="Google Shape;7672;p5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68" name="Google Shape;7668;p5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675" name="Google Shape;7675;p58"/>
          <p:cNvGrpSpPr/>
          <p:nvPr/>
        </p:nvGrpSpPr>
        <p:grpSpPr>
          <a:xfrm>
            <a:off x="3500360" y="2682741"/>
            <a:ext cx="1570719" cy="294123"/>
            <a:chOff x="998425" y="1182125"/>
            <a:chExt cx="1065400" cy="199500"/>
          </a:xfrm>
        </p:grpSpPr>
        <p:sp>
          <p:nvSpPr>
            <p:cNvPr id="7676" name="Google Shape;7676;p5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58"/>
          <p:cNvGrpSpPr/>
          <p:nvPr/>
        </p:nvGrpSpPr>
        <p:grpSpPr>
          <a:xfrm>
            <a:off x="6843616" y="1800228"/>
            <a:ext cx="1565716" cy="366729"/>
            <a:chOff x="1247650" y="2075423"/>
            <a:chExt cx="6648477" cy="1557238"/>
          </a:xfrm>
        </p:grpSpPr>
        <p:sp>
          <p:nvSpPr>
            <p:cNvPr id="7682" name="Google Shape;7682;p5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58"/>
          <p:cNvGrpSpPr/>
          <p:nvPr/>
        </p:nvGrpSpPr>
        <p:grpSpPr>
          <a:xfrm>
            <a:off x="6827928" y="2949043"/>
            <a:ext cx="1597061" cy="663440"/>
            <a:chOff x="6796238" y="3158297"/>
            <a:chExt cx="1630319" cy="677257"/>
          </a:xfrm>
        </p:grpSpPr>
        <p:cxnSp>
          <p:nvCxnSpPr>
            <p:cNvPr id="7689" name="Google Shape;7689;p5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690" name="Google Shape;7690;p5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691" name="Google Shape;7691;p5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692" name="Google Shape;7692;p5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693" name="Google Shape;7693;p58"/>
            <p:cNvGrpSpPr/>
            <p:nvPr/>
          </p:nvGrpSpPr>
          <p:grpSpPr>
            <a:xfrm>
              <a:off x="6796238" y="3311904"/>
              <a:ext cx="1630319" cy="377697"/>
              <a:chOff x="6796238" y="3311904"/>
              <a:chExt cx="1630319" cy="377697"/>
            </a:xfrm>
          </p:grpSpPr>
          <p:sp>
            <p:nvSpPr>
              <p:cNvPr id="7694" name="Google Shape;7694;p5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7" name="Google Shape;7697;p58"/>
          <p:cNvGrpSpPr/>
          <p:nvPr/>
        </p:nvGrpSpPr>
        <p:grpSpPr>
          <a:xfrm>
            <a:off x="5349066" y="970435"/>
            <a:ext cx="1368606" cy="1593805"/>
            <a:chOff x="1839112" y="2209163"/>
            <a:chExt cx="1918159" cy="2233784"/>
          </a:xfrm>
        </p:grpSpPr>
        <p:sp>
          <p:nvSpPr>
            <p:cNvPr id="7698" name="Google Shape;7698;p5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1" name="Google Shape;7701;p58"/>
            <p:cNvCxnSpPr>
              <a:stCxn id="7698" idx="6"/>
              <a:endCxn id="7699"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702" name="Google Shape;7702;p58"/>
            <p:cNvCxnSpPr>
              <a:stCxn id="7699" idx="4"/>
              <a:endCxn id="7703"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704" name="Google Shape;7704;p58"/>
            <p:cNvCxnSpPr>
              <a:stCxn id="7703" idx="6"/>
              <a:endCxn id="7700"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705" name="Google Shape;7705;p58"/>
            <p:cNvCxnSpPr>
              <a:stCxn id="7700" idx="4"/>
              <a:endCxn id="7706"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703" name="Google Shape;7703;p5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8" name="Google Shape;7708;p58"/>
            <p:cNvCxnSpPr>
              <a:endCxn id="7707"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709" name="Google Shape;7709;p58"/>
          <p:cNvGrpSpPr/>
          <p:nvPr/>
        </p:nvGrpSpPr>
        <p:grpSpPr>
          <a:xfrm>
            <a:off x="3481439" y="976671"/>
            <a:ext cx="1637968" cy="154942"/>
            <a:chOff x="238125" y="2506075"/>
            <a:chExt cx="7115411" cy="673075"/>
          </a:xfrm>
        </p:grpSpPr>
        <p:sp>
          <p:nvSpPr>
            <p:cNvPr id="7710" name="Google Shape;7710;p5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58"/>
          <p:cNvGrpSpPr/>
          <p:nvPr/>
        </p:nvGrpSpPr>
        <p:grpSpPr>
          <a:xfrm>
            <a:off x="720124" y="1298269"/>
            <a:ext cx="2476762" cy="91743"/>
            <a:chOff x="1464850" y="436376"/>
            <a:chExt cx="6001362" cy="222300"/>
          </a:xfrm>
        </p:grpSpPr>
        <p:sp>
          <p:nvSpPr>
            <p:cNvPr id="7716" name="Google Shape;7716;p5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21" name="Google Shape;7721;p5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722" name="Google Shape;7722;p5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723" name="Google Shape;7723;p5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724" name="Google Shape;7724;p5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725" name="Google Shape;7725;p58"/>
          <p:cNvGrpSpPr/>
          <p:nvPr/>
        </p:nvGrpSpPr>
        <p:grpSpPr>
          <a:xfrm>
            <a:off x="706391" y="2533734"/>
            <a:ext cx="1452710" cy="651923"/>
            <a:chOff x="803162" y="2667727"/>
            <a:chExt cx="1411906" cy="633611"/>
          </a:xfrm>
        </p:grpSpPr>
        <p:cxnSp>
          <p:nvCxnSpPr>
            <p:cNvPr id="7726" name="Google Shape;7726;p58"/>
            <p:cNvCxnSpPr>
              <a:stCxn id="7727" idx="2"/>
              <a:endCxn id="7728"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29" name="Google Shape;7729;p58"/>
            <p:cNvCxnSpPr>
              <a:stCxn id="7730" idx="0"/>
              <a:endCxn id="7727"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31" name="Google Shape;7731;p58"/>
            <p:cNvCxnSpPr>
              <a:stCxn id="7730" idx="2"/>
              <a:endCxn id="7732"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33" name="Google Shape;7733;p58"/>
            <p:cNvCxnSpPr>
              <a:stCxn id="7734" idx="0"/>
              <a:endCxn id="7730"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35" name="Google Shape;7735;p58"/>
            <p:cNvCxnSpPr>
              <a:stCxn id="7728" idx="2"/>
              <a:endCxn id="7736"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37" name="Google Shape;7737;p58"/>
            <p:cNvCxnSpPr>
              <a:stCxn id="7738" idx="0"/>
              <a:endCxn id="7728"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734" name="Google Shape;7734;p5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32" name="Google Shape;7732;p5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38" name="Google Shape;7738;p5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36" name="Google Shape;7736;p5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28" name="Google Shape;7728;p5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30" name="Google Shape;7730;p5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27" name="Google Shape;7727;p5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739" name="Google Shape;7739;p58"/>
          <p:cNvGrpSpPr/>
          <p:nvPr/>
        </p:nvGrpSpPr>
        <p:grpSpPr>
          <a:xfrm>
            <a:off x="706393" y="969273"/>
            <a:ext cx="2518541" cy="209309"/>
            <a:chOff x="803163" y="1111966"/>
            <a:chExt cx="2447800" cy="203430"/>
          </a:xfrm>
        </p:grpSpPr>
        <p:grpSp>
          <p:nvGrpSpPr>
            <p:cNvPr id="7740" name="Google Shape;7740;p58"/>
            <p:cNvGrpSpPr/>
            <p:nvPr/>
          </p:nvGrpSpPr>
          <p:grpSpPr>
            <a:xfrm>
              <a:off x="1958180" y="1111966"/>
              <a:ext cx="588019" cy="121396"/>
              <a:chOff x="4808316" y="2800065"/>
              <a:chExt cx="1999386" cy="412910"/>
            </a:xfrm>
          </p:grpSpPr>
          <p:sp>
            <p:nvSpPr>
              <p:cNvPr id="7741" name="Google Shape;7741;p5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2" name="Google Shape;7742;p58"/>
              <p:cNvGrpSpPr/>
              <p:nvPr/>
            </p:nvGrpSpPr>
            <p:grpSpPr>
              <a:xfrm>
                <a:off x="4808316" y="2800065"/>
                <a:ext cx="92400" cy="411825"/>
                <a:chOff x="845575" y="2563700"/>
                <a:chExt cx="92400" cy="411825"/>
              </a:xfrm>
            </p:grpSpPr>
            <p:cxnSp>
              <p:nvCxnSpPr>
                <p:cNvPr id="7743" name="Google Shape;7743;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44" name="Google Shape;7744;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745" name="Google Shape;7745;p5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746" name="Google Shape;7746;p5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7" name="Google Shape;7747;p58"/>
            <p:cNvGrpSpPr/>
            <p:nvPr/>
          </p:nvGrpSpPr>
          <p:grpSpPr>
            <a:xfrm>
              <a:off x="803163" y="1111974"/>
              <a:ext cx="591158" cy="121545"/>
              <a:chOff x="803163" y="1111974"/>
              <a:chExt cx="591158" cy="121545"/>
            </a:xfrm>
          </p:grpSpPr>
          <p:grpSp>
            <p:nvGrpSpPr>
              <p:cNvPr id="7748" name="Google Shape;7748;p58"/>
              <p:cNvGrpSpPr/>
              <p:nvPr/>
            </p:nvGrpSpPr>
            <p:grpSpPr>
              <a:xfrm>
                <a:off x="803163" y="1111974"/>
                <a:ext cx="27175" cy="121077"/>
                <a:chOff x="845575" y="2563700"/>
                <a:chExt cx="92400" cy="411825"/>
              </a:xfrm>
            </p:grpSpPr>
            <p:cxnSp>
              <p:nvCxnSpPr>
                <p:cNvPr id="7749" name="Google Shape;7749;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50" name="Google Shape;7750;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1" name="Google Shape;7751;p5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58"/>
            <p:cNvGrpSpPr/>
            <p:nvPr/>
          </p:nvGrpSpPr>
          <p:grpSpPr>
            <a:xfrm>
              <a:off x="1381910" y="1194219"/>
              <a:ext cx="588341" cy="121177"/>
              <a:chOff x="1381910" y="1194219"/>
              <a:chExt cx="588341" cy="121177"/>
            </a:xfrm>
          </p:grpSpPr>
          <p:grpSp>
            <p:nvGrpSpPr>
              <p:cNvPr id="7753" name="Google Shape;7753;p58"/>
              <p:cNvGrpSpPr/>
              <p:nvPr/>
            </p:nvGrpSpPr>
            <p:grpSpPr>
              <a:xfrm rot="10800000">
                <a:off x="1381910" y="1194319"/>
                <a:ext cx="27175" cy="121077"/>
                <a:chOff x="2070100" y="2563700"/>
                <a:chExt cx="92400" cy="411825"/>
              </a:xfrm>
            </p:grpSpPr>
            <p:cxnSp>
              <p:nvCxnSpPr>
                <p:cNvPr id="7754" name="Google Shape;7754;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55" name="Google Shape;7755;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6" name="Google Shape;7756;p5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58"/>
            <p:cNvGrpSpPr/>
            <p:nvPr/>
          </p:nvGrpSpPr>
          <p:grpSpPr>
            <a:xfrm>
              <a:off x="2532079" y="1194219"/>
              <a:ext cx="704927" cy="121177"/>
              <a:chOff x="2532079" y="1194219"/>
              <a:chExt cx="704927" cy="121177"/>
            </a:xfrm>
          </p:grpSpPr>
          <p:grpSp>
            <p:nvGrpSpPr>
              <p:cNvPr id="7758" name="Google Shape;7758;p58"/>
              <p:cNvGrpSpPr/>
              <p:nvPr/>
            </p:nvGrpSpPr>
            <p:grpSpPr>
              <a:xfrm rot="10800000">
                <a:off x="2532079" y="1194319"/>
                <a:ext cx="27175" cy="121077"/>
                <a:chOff x="2070100" y="2563700"/>
                <a:chExt cx="92400" cy="411825"/>
              </a:xfrm>
            </p:grpSpPr>
            <p:cxnSp>
              <p:nvCxnSpPr>
                <p:cNvPr id="7759" name="Google Shape;7759;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60" name="Google Shape;7760;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1" name="Google Shape;7761;p5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2" name="Google Shape;7762;p58"/>
          <p:cNvGrpSpPr/>
          <p:nvPr/>
        </p:nvGrpSpPr>
        <p:grpSpPr>
          <a:xfrm>
            <a:off x="3499403" y="3665904"/>
            <a:ext cx="1567778" cy="491677"/>
            <a:chOff x="5194708" y="3484366"/>
            <a:chExt cx="3148148" cy="987304"/>
          </a:xfrm>
        </p:grpSpPr>
        <p:grpSp>
          <p:nvGrpSpPr>
            <p:cNvPr id="7763" name="Google Shape;7763;p58"/>
            <p:cNvGrpSpPr/>
            <p:nvPr/>
          </p:nvGrpSpPr>
          <p:grpSpPr>
            <a:xfrm>
              <a:off x="7531521" y="3484366"/>
              <a:ext cx="811335" cy="987304"/>
              <a:chOff x="3379425" y="1617275"/>
              <a:chExt cx="1090650" cy="1327200"/>
            </a:xfrm>
          </p:grpSpPr>
          <p:sp>
            <p:nvSpPr>
              <p:cNvPr id="7764" name="Google Shape;7764;p5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58"/>
            <p:cNvGrpSpPr/>
            <p:nvPr/>
          </p:nvGrpSpPr>
          <p:grpSpPr>
            <a:xfrm>
              <a:off x="6752546" y="3484366"/>
              <a:ext cx="811428" cy="987304"/>
              <a:chOff x="2332275" y="1617275"/>
              <a:chExt cx="1090775" cy="1327200"/>
            </a:xfrm>
          </p:grpSpPr>
          <p:sp>
            <p:nvSpPr>
              <p:cNvPr id="7768" name="Google Shape;7768;p5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58"/>
            <p:cNvGrpSpPr/>
            <p:nvPr/>
          </p:nvGrpSpPr>
          <p:grpSpPr>
            <a:xfrm>
              <a:off x="5973664" y="3484366"/>
              <a:ext cx="811335" cy="987304"/>
              <a:chOff x="1285250" y="1617275"/>
              <a:chExt cx="1090650" cy="1327200"/>
            </a:xfrm>
          </p:grpSpPr>
          <p:sp>
            <p:nvSpPr>
              <p:cNvPr id="7772" name="Google Shape;7772;p5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58"/>
            <p:cNvGrpSpPr/>
            <p:nvPr/>
          </p:nvGrpSpPr>
          <p:grpSpPr>
            <a:xfrm>
              <a:off x="5194708" y="3484366"/>
              <a:ext cx="811409" cy="987304"/>
              <a:chOff x="238125" y="1617275"/>
              <a:chExt cx="1090750" cy="1327200"/>
            </a:xfrm>
          </p:grpSpPr>
          <p:sp>
            <p:nvSpPr>
              <p:cNvPr id="7776" name="Google Shape;7776;p5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9" name="Google Shape;7779;p58"/>
          <p:cNvGrpSpPr/>
          <p:nvPr/>
        </p:nvGrpSpPr>
        <p:grpSpPr>
          <a:xfrm>
            <a:off x="3460012" y="3146315"/>
            <a:ext cx="1616964" cy="346256"/>
            <a:chOff x="1808063" y="4294338"/>
            <a:chExt cx="3370782" cy="721817"/>
          </a:xfrm>
        </p:grpSpPr>
        <p:sp>
          <p:nvSpPr>
            <p:cNvPr id="7780" name="Google Shape;7780;p5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58"/>
          <p:cNvGrpSpPr/>
          <p:nvPr/>
        </p:nvGrpSpPr>
        <p:grpSpPr>
          <a:xfrm>
            <a:off x="738224" y="3432344"/>
            <a:ext cx="1295882" cy="646587"/>
            <a:chOff x="834100" y="3642869"/>
            <a:chExt cx="1259483" cy="628426"/>
          </a:xfrm>
        </p:grpSpPr>
        <p:sp>
          <p:nvSpPr>
            <p:cNvPr id="7791" name="Google Shape;7791;p5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6" name="Google Shape;7816;p58"/>
            <p:cNvGrpSpPr/>
            <p:nvPr/>
          </p:nvGrpSpPr>
          <p:grpSpPr>
            <a:xfrm>
              <a:off x="1360364" y="3847835"/>
              <a:ext cx="208119" cy="224359"/>
              <a:chOff x="1360769" y="3847100"/>
              <a:chExt cx="208119" cy="224359"/>
            </a:xfrm>
          </p:grpSpPr>
          <p:sp>
            <p:nvSpPr>
              <p:cNvPr id="7817" name="Google Shape;7817;p5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7" name="Google Shape;7837;p5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58"/>
          <p:cNvGrpSpPr/>
          <p:nvPr/>
        </p:nvGrpSpPr>
        <p:grpSpPr>
          <a:xfrm rot="5400000">
            <a:off x="5951337" y="3228841"/>
            <a:ext cx="164064" cy="1414916"/>
            <a:chOff x="4428249" y="1369375"/>
            <a:chExt cx="36905" cy="429569"/>
          </a:xfrm>
        </p:grpSpPr>
        <p:sp>
          <p:nvSpPr>
            <p:cNvPr id="7852" name="Google Shape;7852;p5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58"/>
          <p:cNvGrpSpPr/>
          <p:nvPr/>
        </p:nvGrpSpPr>
        <p:grpSpPr>
          <a:xfrm flipH="1" rot="10800000">
            <a:off x="5323766" y="2817385"/>
            <a:ext cx="1419207" cy="24808"/>
            <a:chOff x="219558" y="4738465"/>
            <a:chExt cx="5852400" cy="102300"/>
          </a:xfrm>
        </p:grpSpPr>
        <p:cxnSp>
          <p:nvCxnSpPr>
            <p:cNvPr id="7885" name="Google Shape;7885;p5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886" name="Google Shape;7886;p5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58"/>
          <p:cNvGrpSpPr/>
          <p:nvPr/>
        </p:nvGrpSpPr>
        <p:grpSpPr>
          <a:xfrm>
            <a:off x="5335084" y="3190448"/>
            <a:ext cx="1396570" cy="385016"/>
            <a:chOff x="5286284" y="2966544"/>
            <a:chExt cx="1396570" cy="385016"/>
          </a:xfrm>
        </p:grpSpPr>
        <p:cxnSp>
          <p:nvCxnSpPr>
            <p:cNvPr id="7892" name="Google Shape;7892;p5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893" name="Google Shape;7893;p5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894" name="Google Shape;7894;p58"/>
            <p:cNvGrpSpPr/>
            <p:nvPr/>
          </p:nvGrpSpPr>
          <p:grpSpPr>
            <a:xfrm>
              <a:off x="5287688" y="3173364"/>
              <a:ext cx="1395166" cy="74100"/>
              <a:chOff x="5287688" y="3173364"/>
              <a:chExt cx="1395166" cy="74100"/>
            </a:xfrm>
          </p:grpSpPr>
          <p:cxnSp>
            <p:nvCxnSpPr>
              <p:cNvPr id="7895" name="Google Shape;7895;p5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896" name="Google Shape;7896;p5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897" name="Google Shape;7897;p5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98" name="Google Shape;7898;p5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99" name="Google Shape;7899;p5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00" name="Google Shape;7900;p5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01" name="Google Shape;7901;p5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02" name="Google Shape;7902;p5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903" name="Google Shape;7903;p5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904" name="Google Shape;7904;p58"/>
          <p:cNvGrpSpPr/>
          <p:nvPr/>
        </p:nvGrpSpPr>
        <p:grpSpPr>
          <a:xfrm>
            <a:off x="2021150" y="1609224"/>
            <a:ext cx="1182276" cy="662027"/>
            <a:chOff x="2029517" y="1732295"/>
            <a:chExt cx="1149068" cy="643432"/>
          </a:xfrm>
        </p:grpSpPr>
        <p:grpSp>
          <p:nvGrpSpPr>
            <p:cNvPr id="7905" name="Google Shape;7905;p58"/>
            <p:cNvGrpSpPr/>
            <p:nvPr/>
          </p:nvGrpSpPr>
          <p:grpSpPr>
            <a:xfrm>
              <a:off x="2708660" y="1746937"/>
              <a:ext cx="455427" cy="244429"/>
              <a:chOff x="2700693" y="1746937"/>
              <a:chExt cx="455427" cy="244429"/>
            </a:xfrm>
          </p:grpSpPr>
          <p:grpSp>
            <p:nvGrpSpPr>
              <p:cNvPr id="7906" name="Google Shape;7906;p58"/>
              <p:cNvGrpSpPr/>
              <p:nvPr/>
            </p:nvGrpSpPr>
            <p:grpSpPr>
              <a:xfrm>
                <a:off x="2905682" y="1782817"/>
                <a:ext cx="250438" cy="208549"/>
                <a:chOff x="2905682" y="1782817"/>
                <a:chExt cx="250438" cy="208549"/>
              </a:xfrm>
            </p:grpSpPr>
            <p:cxnSp>
              <p:nvCxnSpPr>
                <p:cNvPr id="7907" name="Google Shape;7907;p5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08" name="Google Shape;7908;p5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58"/>
              <p:cNvGrpSpPr/>
              <p:nvPr/>
            </p:nvGrpSpPr>
            <p:grpSpPr>
              <a:xfrm>
                <a:off x="2700693" y="1746937"/>
                <a:ext cx="449967" cy="72374"/>
                <a:chOff x="2700693" y="1746937"/>
                <a:chExt cx="449967" cy="72374"/>
              </a:xfrm>
            </p:grpSpPr>
            <p:cxnSp>
              <p:nvCxnSpPr>
                <p:cNvPr id="7910" name="Google Shape;7910;p5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11" name="Google Shape;7911;p5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2" name="Google Shape;7912;p58"/>
            <p:cNvGrpSpPr/>
            <p:nvPr/>
          </p:nvGrpSpPr>
          <p:grpSpPr>
            <a:xfrm>
              <a:off x="2029517" y="1732295"/>
              <a:ext cx="1149068" cy="643432"/>
              <a:chOff x="2029517" y="1732295"/>
              <a:chExt cx="1149068" cy="643432"/>
            </a:xfrm>
          </p:grpSpPr>
          <p:grpSp>
            <p:nvGrpSpPr>
              <p:cNvPr id="7913" name="Google Shape;7913;p58"/>
              <p:cNvGrpSpPr/>
              <p:nvPr/>
            </p:nvGrpSpPr>
            <p:grpSpPr>
              <a:xfrm>
                <a:off x="2703618" y="2103152"/>
                <a:ext cx="474966" cy="260017"/>
                <a:chOff x="2703618" y="2103152"/>
                <a:chExt cx="474966" cy="260017"/>
              </a:xfrm>
            </p:grpSpPr>
            <p:grpSp>
              <p:nvGrpSpPr>
                <p:cNvPr id="7914" name="Google Shape;7914;p58"/>
                <p:cNvGrpSpPr/>
                <p:nvPr/>
              </p:nvGrpSpPr>
              <p:grpSpPr>
                <a:xfrm>
                  <a:off x="2703618" y="2290640"/>
                  <a:ext cx="450291" cy="72529"/>
                  <a:chOff x="2703618" y="2290640"/>
                  <a:chExt cx="450291" cy="72529"/>
                </a:xfrm>
              </p:grpSpPr>
              <p:cxnSp>
                <p:nvCxnSpPr>
                  <p:cNvPr id="7915" name="Google Shape;7915;p5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16" name="Google Shape;7916;p5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58"/>
                <p:cNvGrpSpPr/>
                <p:nvPr/>
              </p:nvGrpSpPr>
              <p:grpSpPr>
                <a:xfrm>
                  <a:off x="2908607" y="2103152"/>
                  <a:ext cx="269977" cy="223538"/>
                  <a:chOff x="2908607" y="2103152"/>
                  <a:chExt cx="269977" cy="223538"/>
                </a:xfrm>
              </p:grpSpPr>
              <p:cxnSp>
                <p:nvCxnSpPr>
                  <p:cNvPr id="7918" name="Google Shape;7918;p5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19" name="Google Shape;7919;p5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0" name="Google Shape;7920;p58"/>
              <p:cNvGrpSpPr/>
              <p:nvPr/>
            </p:nvGrpSpPr>
            <p:grpSpPr>
              <a:xfrm>
                <a:off x="2029517" y="1732295"/>
                <a:ext cx="685827" cy="643432"/>
                <a:chOff x="2029517" y="1732295"/>
                <a:chExt cx="685827" cy="643432"/>
              </a:xfrm>
            </p:grpSpPr>
            <p:sp>
              <p:nvSpPr>
                <p:cNvPr id="7921" name="Google Shape;7921;p5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2" name="Google Shape;7922;p58"/>
                <p:cNvGrpSpPr/>
                <p:nvPr/>
              </p:nvGrpSpPr>
              <p:grpSpPr>
                <a:xfrm>
                  <a:off x="2158948" y="1732295"/>
                  <a:ext cx="556396" cy="333108"/>
                  <a:chOff x="2158948" y="1732295"/>
                  <a:chExt cx="556396" cy="333108"/>
                </a:xfrm>
              </p:grpSpPr>
              <p:cxnSp>
                <p:nvCxnSpPr>
                  <p:cNvPr id="7923" name="Google Shape;7923;p5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924" name="Google Shape;7924;p5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58"/>
                <p:cNvGrpSpPr/>
                <p:nvPr/>
              </p:nvGrpSpPr>
              <p:grpSpPr>
                <a:xfrm>
                  <a:off x="2159908" y="2065057"/>
                  <a:ext cx="550884" cy="310670"/>
                  <a:chOff x="2159908" y="2065057"/>
                  <a:chExt cx="550884" cy="310670"/>
                </a:xfrm>
              </p:grpSpPr>
              <p:cxnSp>
                <p:nvCxnSpPr>
                  <p:cNvPr id="7926" name="Google Shape;7926;p5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927" name="Google Shape;7927;p5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928" name="Google Shape;7928;p58"/>
          <p:cNvGrpSpPr/>
          <p:nvPr/>
        </p:nvGrpSpPr>
        <p:grpSpPr>
          <a:xfrm>
            <a:off x="706399" y="1556837"/>
            <a:ext cx="962651" cy="810058"/>
            <a:chOff x="844912" y="1681380"/>
            <a:chExt cx="935611" cy="787305"/>
          </a:xfrm>
        </p:grpSpPr>
        <p:grpSp>
          <p:nvGrpSpPr>
            <p:cNvPr id="7929" name="Google Shape;7929;p58"/>
            <p:cNvGrpSpPr/>
            <p:nvPr/>
          </p:nvGrpSpPr>
          <p:grpSpPr>
            <a:xfrm>
              <a:off x="844912" y="1819635"/>
              <a:ext cx="329836" cy="510016"/>
              <a:chOff x="844912" y="1819635"/>
              <a:chExt cx="329836" cy="510016"/>
            </a:xfrm>
          </p:grpSpPr>
          <p:sp>
            <p:nvSpPr>
              <p:cNvPr id="7930" name="Google Shape;7930;p5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58"/>
            <p:cNvGrpSpPr/>
            <p:nvPr/>
          </p:nvGrpSpPr>
          <p:grpSpPr>
            <a:xfrm>
              <a:off x="1284601" y="2158168"/>
              <a:ext cx="495923" cy="310517"/>
              <a:chOff x="1284601" y="2158168"/>
              <a:chExt cx="495923" cy="310517"/>
            </a:xfrm>
          </p:grpSpPr>
          <p:sp>
            <p:nvSpPr>
              <p:cNvPr id="7937" name="Google Shape;7937;p5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8" name="Google Shape;7938;p58"/>
              <p:cNvGrpSpPr/>
              <p:nvPr/>
            </p:nvGrpSpPr>
            <p:grpSpPr>
              <a:xfrm>
                <a:off x="1507666" y="2158168"/>
                <a:ext cx="272858" cy="310517"/>
                <a:chOff x="1507666" y="2158168"/>
                <a:chExt cx="272858" cy="310517"/>
              </a:xfrm>
            </p:grpSpPr>
            <p:grpSp>
              <p:nvGrpSpPr>
                <p:cNvPr id="7939" name="Google Shape;7939;p58"/>
                <p:cNvGrpSpPr/>
                <p:nvPr/>
              </p:nvGrpSpPr>
              <p:grpSpPr>
                <a:xfrm>
                  <a:off x="1507666" y="2176104"/>
                  <a:ext cx="166395" cy="273149"/>
                  <a:chOff x="1507666" y="2176104"/>
                  <a:chExt cx="166395" cy="273149"/>
                </a:xfrm>
              </p:grpSpPr>
              <p:sp>
                <p:nvSpPr>
                  <p:cNvPr id="7940" name="Google Shape;7940;p5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7" name="Google Shape;7947;p5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9" name="Google Shape;7949;p58"/>
            <p:cNvGrpSpPr/>
            <p:nvPr/>
          </p:nvGrpSpPr>
          <p:grpSpPr>
            <a:xfrm>
              <a:off x="1284601" y="1681380"/>
              <a:ext cx="495923" cy="310517"/>
              <a:chOff x="1284601" y="1681380"/>
              <a:chExt cx="495923" cy="310517"/>
            </a:xfrm>
          </p:grpSpPr>
          <p:sp>
            <p:nvSpPr>
              <p:cNvPr id="7950" name="Google Shape;7950;p5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1" name="Google Shape;7951;p58"/>
              <p:cNvGrpSpPr/>
              <p:nvPr/>
            </p:nvGrpSpPr>
            <p:grpSpPr>
              <a:xfrm>
                <a:off x="1507666" y="1681380"/>
                <a:ext cx="272858" cy="310517"/>
                <a:chOff x="1507666" y="1681380"/>
                <a:chExt cx="272858" cy="310517"/>
              </a:xfrm>
            </p:grpSpPr>
            <p:grpSp>
              <p:nvGrpSpPr>
                <p:cNvPr id="7952" name="Google Shape;7952;p58"/>
                <p:cNvGrpSpPr/>
                <p:nvPr/>
              </p:nvGrpSpPr>
              <p:grpSpPr>
                <a:xfrm>
                  <a:off x="1507666" y="1700120"/>
                  <a:ext cx="166395" cy="272984"/>
                  <a:chOff x="1507666" y="1700120"/>
                  <a:chExt cx="166395" cy="272984"/>
                </a:xfrm>
              </p:grpSpPr>
              <p:sp>
                <p:nvSpPr>
                  <p:cNvPr id="7953" name="Google Shape;7953;p5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0" name="Google Shape;7960;p5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62" name="Google Shape;7962;p58"/>
          <p:cNvGrpSpPr/>
          <p:nvPr/>
        </p:nvGrpSpPr>
        <p:grpSpPr>
          <a:xfrm>
            <a:off x="6815339" y="2324267"/>
            <a:ext cx="1622269" cy="552443"/>
            <a:chOff x="6894650" y="2574740"/>
            <a:chExt cx="1445100" cy="492111"/>
          </a:xfrm>
        </p:grpSpPr>
        <p:sp>
          <p:nvSpPr>
            <p:cNvPr id="7963" name="Google Shape;7963;p5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8" name="Google Shape;7968;p5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969" name="Google Shape;7969;p58"/>
          <p:cNvGrpSpPr/>
          <p:nvPr/>
        </p:nvGrpSpPr>
        <p:grpSpPr>
          <a:xfrm>
            <a:off x="6834882" y="3698522"/>
            <a:ext cx="1583206" cy="475705"/>
            <a:chOff x="6953919" y="3907920"/>
            <a:chExt cx="1377300" cy="475705"/>
          </a:xfrm>
        </p:grpSpPr>
        <p:cxnSp>
          <p:nvCxnSpPr>
            <p:cNvPr id="7970" name="Google Shape;7970;p5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971" name="Google Shape;7971;p5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972" name="Google Shape;7972;p5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973" name="Google Shape;7973;p5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974" name="Google Shape;7974;p5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975" name="Google Shape;7975;p58"/>
          <p:cNvGrpSpPr/>
          <p:nvPr/>
        </p:nvGrpSpPr>
        <p:grpSpPr>
          <a:xfrm>
            <a:off x="2338470" y="2459668"/>
            <a:ext cx="836286" cy="824529"/>
            <a:chOff x="2389399" y="2595741"/>
            <a:chExt cx="812796" cy="801369"/>
          </a:xfrm>
        </p:grpSpPr>
        <p:grpSp>
          <p:nvGrpSpPr>
            <p:cNvPr id="7976" name="Google Shape;7976;p58"/>
            <p:cNvGrpSpPr/>
            <p:nvPr/>
          </p:nvGrpSpPr>
          <p:grpSpPr>
            <a:xfrm>
              <a:off x="2492145" y="2881565"/>
              <a:ext cx="607300" cy="229751"/>
              <a:chOff x="2492145" y="2881565"/>
              <a:chExt cx="607300" cy="229751"/>
            </a:xfrm>
          </p:grpSpPr>
          <p:sp>
            <p:nvSpPr>
              <p:cNvPr id="7977" name="Google Shape;7977;p5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58"/>
            <p:cNvGrpSpPr/>
            <p:nvPr/>
          </p:nvGrpSpPr>
          <p:grpSpPr>
            <a:xfrm>
              <a:off x="2389399" y="2595741"/>
              <a:ext cx="812796" cy="296825"/>
              <a:chOff x="2389399" y="2595741"/>
              <a:chExt cx="812796" cy="296825"/>
            </a:xfrm>
          </p:grpSpPr>
          <p:grpSp>
            <p:nvGrpSpPr>
              <p:cNvPr id="7981" name="Google Shape;7981;p58"/>
              <p:cNvGrpSpPr/>
              <p:nvPr/>
            </p:nvGrpSpPr>
            <p:grpSpPr>
              <a:xfrm>
                <a:off x="2389399" y="2595741"/>
                <a:ext cx="363638" cy="296825"/>
                <a:chOff x="2389399" y="2595741"/>
                <a:chExt cx="363638" cy="296825"/>
              </a:xfrm>
            </p:grpSpPr>
            <p:grpSp>
              <p:nvGrpSpPr>
                <p:cNvPr id="7982" name="Google Shape;7982;p58"/>
                <p:cNvGrpSpPr/>
                <p:nvPr/>
              </p:nvGrpSpPr>
              <p:grpSpPr>
                <a:xfrm>
                  <a:off x="2493852" y="2794333"/>
                  <a:ext cx="259185" cy="98232"/>
                  <a:chOff x="2493852" y="2794333"/>
                  <a:chExt cx="259185" cy="98232"/>
                </a:xfrm>
              </p:grpSpPr>
              <p:sp>
                <p:nvSpPr>
                  <p:cNvPr id="7983" name="Google Shape;7983;p5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58"/>
                <p:cNvGrpSpPr/>
                <p:nvPr/>
              </p:nvGrpSpPr>
              <p:grpSpPr>
                <a:xfrm>
                  <a:off x="2389399" y="2595741"/>
                  <a:ext cx="224343" cy="182054"/>
                  <a:chOff x="2389399" y="2595741"/>
                  <a:chExt cx="224343" cy="182054"/>
                </a:xfrm>
              </p:grpSpPr>
              <p:sp>
                <p:nvSpPr>
                  <p:cNvPr id="7987" name="Google Shape;7987;p5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9" name="Google Shape;7989;p58"/>
              <p:cNvGrpSpPr/>
              <p:nvPr/>
            </p:nvGrpSpPr>
            <p:grpSpPr>
              <a:xfrm>
                <a:off x="2683630" y="2595741"/>
                <a:ext cx="224334" cy="296825"/>
                <a:chOff x="2683630" y="2595741"/>
                <a:chExt cx="224334" cy="296825"/>
              </a:xfrm>
            </p:grpSpPr>
            <p:grpSp>
              <p:nvGrpSpPr>
                <p:cNvPr id="7990" name="Google Shape;7990;p58"/>
                <p:cNvGrpSpPr/>
                <p:nvPr/>
              </p:nvGrpSpPr>
              <p:grpSpPr>
                <a:xfrm>
                  <a:off x="2788083" y="2794333"/>
                  <a:ext cx="15356" cy="98232"/>
                  <a:chOff x="2788083" y="2794333"/>
                  <a:chExt cx="15356" cy="98232"/>
                </a:xfrm>
              </p:grpSpPr>
              <p:sp>
                <p:nvSpPr>
                  <p:cNvPr id="7991" name="Google Shape;7991;p5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58"/>
                <p:cNvGrpSpPr/>
                <p:nvPr/>
              </p:nvGrpSpPr>
              <p:grpSpPr>
                <a:xfrm>
                  <a:off x="2683630" y="2595741"/>
                  <a:ext cx="224334" cy="182054"/>
                  <a:chOff x="2683630" y="2595741"/>
                  <a:chExt cx="224334" cy="182054"/>
                </a:xfrm>
              </p:grpSpPr>
              <p:sp>
                <p:nvSpPr>
                  <p:cNvPr id="7995" name="Google Shape;7995;p5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7" name="Google Shape;7997;p58"/>
              <p:cNvGrpSpPr/>
              <p:nvPr/>
            </p:nvGrpSpPr>
            <p:grpSpPr>
              <a:xfrm>
                <a:off x="2838475" y="2595741"/>
                <a:ext cx="363719" cy="296825"/>
                <a:chOff x="2838475" y="2595741"/>
                <a:chExt cx="363719" cy="296825"/>
              </a:xfrm>
            </p:grpSpPr>
            <p:grpSp>
              <p:nvGrpSpPr>
                <p:cNvPr id="7998" name="Google Shape;7998;p58"/>
                <p:cNvGrpSpPr/>
                <p:nvPr/>
              </p:nvGrpSpPr>
              <p:grpSpPr>
                <a:xfrm>
                  <a:off x="2838475" y="2794333"/>
                  <a:ext cx="259185" cy="98232"/>
                  <a:chOff x="2838475" y="2794333"/>
                  <a:chExt cx="259185" cy="98232"/>
                </a:xfrm>
              </p:grpSpPr>
              <p:sp>
                <p:nvSpPr>
                  <p:cNvPr id="7999" name="Google Shape;7999;p5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58"/>
                <p:cNvGrpSpPr/>
                <p:nvPr/>
              </p:nvGrpSpPr>
              <p:grpSpPr>
                <a:xfrm>
                  <a:off x="2977852" y="2595741"/>
                  <a:ext cx="224343" cy="182054"/>
                  <a:chOff x="2977852" y="2595741"/>
                  <a:chExt cx="224343" cy="182054"/>
                </a:xfrm>
              </p:grpSpPr>
              <p:sp>
                <p:nvSpPr>
                  <p:cNvPr id="8003" name="Google Shape;8003;p5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05" name="Google Shape;8005;p58"/>
            <p:cNvGrpSpPr/>
            <p:nvPr/>
          </p:nvGrpSpPr>
          <p:grpSpPr>
            <a:xfrm>
              <a:off x="2389399" y="3100241"/>
              <a:ext cx="812796" cy="296869"/>
              <a:chOff x="2389399" y="3100241"/>
              <a:chExt cx="812796" cy="296869"/>
            </a:xfrm>
          </p:grpSpPr>
          <p:grpSp>
            <p:nvGrpSpPr>
              <p:cNvPr id="8006" name="Google Shape;8006;p58"/>
              <p:cNvGrpSpPr/>
              <p:nvPr/>
            </p:nvGrpSpPr>
            <p:grpSpPr>
              <a:xfrm>
                <a:off x="2683630" y="3100241"/>
                <a:ext cx="224334" cy="296869"/>
                <a:chOff x="2683630" y="3100241"/>
                <a:chExt cx="224334" cy="296869"/>
              </a:xfrm>
            </p:grpSpPr>
            <p:grpSp>
              <p:nvGrpSpPr>
                <p:cNvPr id="8007" name="Google Shape;8007;p58"/>
                <p:cNvGrpSpPr/>
                <p:nvPr/>
              </p:nvGrpSpPr>
              <p:grpSpPr>
                <a:xfrm>
                  <a:off x="2788083" y="3100241"/>
                  <a:ext cx="15356" cy="98237"/>
                  <a:chOff x="2788083" y="3100241"/>
                  <a:chExt cx="15356" cy="98237"/>
                </a:xfrm>
              </p:grpSpPr>
              <p:sp>
                <p:nvSpPr>
                  <p:cNvPr id="8008" name="Google Shape;8008;p5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58"/>
                <p:cNvGrpSpPr/>
                <p:nvPr/>
              </p:nvGrpSpPr>
              <p:grpSpPr>
                <a:xfrm>
                  <a:off x="2683630" y="3215065"/>
                  <a:ext cx="224334" cy="182045"/>
                  <a:chOff x="2683630" y="3215065"/>
                  <a:chExt cx="224334" cy="182045"/>
                </a:xfrm>
              </p:grpSpPr>
              <p:sp>
                <p:nvSpPr>
                  <p:cNvPr id="8012" name="Google Shape;8012;p5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4" name="Google Shape;8014;p58"/>
              <p:cNvGrpSpPr/>
              <p:nvPr/>
            </p:nvGrpSpPr>
            <p:grpSpPr>
              <a:xfrm>
                <a:off x="2389399" y="3100241"/>
                <a:ext cx="363638" cy="296869"/>
                <a:chOff x="2389399" y="3100241"/>
                <a:chExt cx="363638" cy="296869"/>
              </a:xfrm>
            </p:grpSpPr>
            <p:grpSp>
              <p:nvGrpSpPr>
                <p:cNvPr id="8015" name="Google Shape;8015;p58"/>
                <p:cNvGrpSpPr/>
                <p:nvPr/>
              </p:nvGrpSpPr>
              <p:grpSpPr>
                <a:xfrm>
                  <a:off x="2493852" y="3100241"/>
                  <a:ext cx="259185" cy="98237"/>
                  <a:chOff x="2493852" y="3100241"/>
                  <a:chExt cx="259185" cy="98237"/>
                </a:xfrm>
              </p:grpSpPr>
              <p:sp>
                <p:nvSpPr>
                  <p:cNvPr id="8016" name="Google Shape;8016;p5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58"/>
                <p:cNvGrpSpPr/>
                <p:nvPr/>
              </p:nvGrpSpPr>
              <p:grpSpPr>
                <a:xfrm>
                  <a:off x="2389399" y="3215065"/>
                  <a:ext cx="224343" cy="182045"/>
                  <a:chOff x="2389399" y="3215065"/>
                  <a:chExt cx="224343" cy="182045"/>
                </a:xfrm>
              </p:grpSpPr>
              <p:sp>
                <p:nvSpPr>
                  <p:cNvPr id="8020" name="Google Shape;8020;p5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2" name="Google Shape;8022;p58"/>
              <p:cNvGrpSpPr/>
              <p:nvPr/>
            </p:nvGrpSpPr>
            <p:grpSpPr>
              <a:xfrm>
                <a:off x="2838475" y="3100241"/>
                <a:ext cx="363719" cy="296869"/>
                <a:chOff x="2838475" y="3100241"/>
                <a:chExt cx="363719" cy="296869"/>
              </a:xfrm>
            </p:grpSpPr>
            <p:grpSp>
              <p:nvGrpSpPr>
                <p:cNvPr id="8023" name="Google Shape;8023;p58"/>
                <p:cNvGrpSpPr/>
                <p:nvPr/>
              </p:nvGrpSpPr>
              <p:grpSpPr>
                <a:xfrm>
                  <a:off x="2838475" y="3100241"/>
                  <a:ext cx="259185" cy="98237"/>
                  <a:chOff x="2838475" y="3100241"/>
                  <a:chExt cx="259185" cy="98237"/>
                </a:xfrm>
              </p:grpSpPr>
              <p:sp>
                <p:nvSpPr>
                  <p:cNvPr id="8024" name="Google Shape;8024;p5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8"/>
                <p:cNvGrpSpPr/>
                <p:nvPr/>
              </p:nvGrpSpPr>
              <p:grpSpPr>
                <a:xfrm>
                  <a:off x="2977852" y="3215065"/>
                  <a:ext cx="224343" cy="182045"/>
                  <a:chOff x="2977852" y="3215065"/>
                  <a:chExt cx="224343" cy="182045"/>
                </a:xfrm>
              </p:grpSpPr>
              <p:sp>
                <p:nvSpPr>
                  <p:cNvPr id="8028" name="Google Shape;8028;p5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536" name="Google Shape;536;p32"/>
          <p:cNvSpPr txBox="1"/>
          <p:nvPr>
            <p:ph idx="2" type="title"/>
          </p:nvPr>
        </p:nvSpPr>
        <p:spPr>
          <a:xfrm>
            <a:off x="720000" y="1333533"/>
            <a:ext cx="7347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37" name="Google Shape;537;p32"/>
          <p:cNvSpPr txBox="1"/>
          <p:nvPr>
            <p:ph idx="3" type="title"/>
          </p:nvPr>
        </p:nvSpPr>
        <p:spPr>
          <a:xfrm>
            <a:off x="720000" y="3024158"/>
            <a:ext cx="7347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538" name="Google Shape;538;p32"/>
          <p:cNvSpPr txBox="1"/>
          <p:nvPr>
            <p:ph idx="4" type="title"/>
          </p:nvPr>
        </p:nvSpPr>
        <p:spPr>
          <a:xfrm>
            <a:off x="720000" y="1897075"/>
            <a:ext cx="7347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539" name="Google Shape;539;p32"/>
          <p:cNvSpPr txBox="1"/>
          <p:nvPr>
            <p:ph idx="5" type="title"/>
          </p:nvPr>
        </p:nvSpPr>
        <p:spPr>
          <a:xfrm>
            <a:off x="720000" y="3587700"/>
            <a:ext cx="7347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540" name="Google Shape;540;p32"/>
          <p:cNvSpPr txBox="1"/>
          <p:nvPr>
            <p:ph idx="6" type="title"/>
          </p:nvPr>
        </p:nvSpPr>
        <p:spPr>
          <a:xfrm>
            <a:off x="720000" y="2460616"/>
            <a:ext cx="7347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541" name="Google Shape;541;p32"/>
          <p:cNvSpPr txBox="1"/>
          <p:nvPr>
            <p:ph idx="7" type="title"/>
          </p:nvPr>
        </p:nvSpPr>
        <p:spPr>
          <a:xfrm>
            <a:off x="720000" y="4151241"/>
            <a:ext cx="7347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542" name="Google Shape;542;p32"/>
          <p:cNvSpPr txBox="1"/>
          <p:nvPr>
            <p:ph idx="1" type="subTitle"/>
          </p:nvPr>
        </p:nvSpPr>
        <p:spPr>
          <a:xfrm>
            <a:off x="1454700" y="1333525"/>
            <a:ext cx="38406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disease and its symptoms</a:t>
            </a:r>
            <a:endParaRPr/>
          </a:p>
        </p:txBody>
      </p:sp>
      <p:sp>
        <p:nvSpPr>
          <p:cNvPr id="543" name="Google Shape;543;p32"/>
          <p:cNvSpPr txBox="1"/>
          <p:nvPr>
            <p:ph idx="8" type="subTitle"/>
          </p:nvPr>
        </p:nvSpPr>
        <p:spPr>
          <a:xfrm>
            <a:off x="1454700" y="1897080"/>
            <a:ext cx="38406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People at risk</a:t>
            </a:r>
            <a:endParaRPr/>
          </a:p>
        </p:txBody>
      </p:sp>
      <p:sp>
        <p:nvSpPr>
          <p:cNvPr id="544" name="Google Shape;544;p32"/>
          <p:cNvSpPr txBox="1"/>
          <p:nvPr>
            <p:ph idx="9" type="subTitle"/>
          </p:nvPr>
        </p:nvSpPr>
        <p:spPr>
          <a:xfrm>
            <a:off x="1454700" y="2460635"/>
            <a:ext cx="38406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Risk factors</a:t>
            </a:r>
            <a:endParaRPr/>
          </a:p>
        </p:txBody>
      </p:sp>
      <p:sp>
        <p:nvSpPr>
          <p:cNvPr id="545" name="Google Shape;545;p32"/>
          <p:cNvSpPr txBox="1"/>
          <p:nvPr>
            <p:ph idx="13" type="subTitle"/>
          </p:nvPr>
        </p:nvSpPr>
        <p:spPr>
          <a:xfrm>
            <a:off x="1454700" y="3024190"/>
            <a:ext cx="38406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Available</a:t>
            </a:r>
            <a:r>
              <a:rPr lang="en"/>
              <a:t> treatments</a:t>
            </a:r>
            <a:endParaRPr/>
          </a:p>
        </p:txBody>
      </p:sp>
      <p:sp>
        <p:nvSpPr>
          <p:cNvPr id="546" name="Google Shape;546;p32"/>
          <p:cNvSpPr txBox="1"/>
          <p:nvPr>
            <p:ph idx="14" type="subTitle"/>
          </p:nvPr>
        </p:nvSpPr>
        <p:spPr>
          <a:xfrm>
            <a:off x="1454700" y="3587745"/>
            <a:ext cx="38406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Disease prevention and control</a:t>
            </a:r>
            <a:endParaRPr/>
          </a:p>
        </p:txBody>
      </p:sp>
      <p:sp>
        <p:nvSpPr>
          <p:cNvPr id="547" name="Google Shape;547;p32"/>
          <p:cNvSpPr txBox="1"/>
          <p:nvPr>
            <p:ph idx="15" type="subTitle"/>
          </p:nvPr>
        </p:nvSpPr>
        <p:spPr>
          <a:xfrm>
            <a:off x="1454700" y="4151300"/>
            <a:ext cx="38406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p:txBody>
      </p:sp>
      <p:grpSp>
        <p:nvGrpSpPr>
          <p:cNvPr id="548" name="Google Shape;548;p32"/>
          <p:cNvGrpSpPr/>
          <p:nvPr/>
        </p:nvGrpSpPr>
        <p:grpSpPr>
          <a:xfrm>
            <a:off x="5947479" y="1345654"/>
            <a:ext cx="2490023" cy="2452191"/>
            <a:chOff x="5947479" y="1345654"/>
            <a:chExt cx="2490023" cy="2452191"/>
          </a:xfrm>
        </p:grpSpPr>
        <p:grpSp>
          <p:nvGrpSpPr>
            <p:cNvPr id="549" name="Google Shape;549;p32"/>
            <p:cNvGrpSpPr/>
            <p:nvPr/>
          </p:nvGrpSpPr>
          <p:grpSpPr>
            <a:xfrm>
              <a:off x="5947479" y="1345654"/>
              <a:ext cx="2490023" cy="2452191"/>
              <a:chOff x="6893997" y="1728374"/>
              <a:chExt cx="1816872" cy="1789268"/>
            </a:xfrm>
          </p:grpSpPr>
          <p:sp>
            <p:nvSpPr>
              <p:cNvPr id="550" name="Google Shape;550;p32"/>
              <p:cNvSpPr/>
              <p:nvPr/>
            </p:nvSpPr>
            <p:spPr>
              <a:xfrm>
                <a:off x="7935087" y="2176833"/>
                <a:ext cx="775782" cy="1340215"/>
              </a:xfrm>
              <a:custGeom>
                <a:rect b="b" l="l" r="r" t="t"/>
                <a:pathLst>
                  <a:path extrusionOk="0" h="1013395" w="586603">
                    <a:moveTo>
                      <a:pt x="567258" y="949360"/>
                    </a:moveTo>
                    <a:cubicBezTo>
                      <a:pt x="565125" y="953938"/>
                      <a:pt x="562515" y="958536"/>
                      <a:pt x="559885" y="962906"/>
                    </a:cubicBezTo>
                    <a:cubicBezTo>
                      <a:pt x="552283" y="976038"/>
                      <a:pt x="541823" y="988341"/>
                      <a:pt x="529002" y="997517"/>
                    </a:cubicBezTo>
                    <a:cubicBezTo>
                      <a:pt x="518791" y="1005015"/>
                      <a:pt x="506902" y="1010442"/>
                      <a:pt x="493604" y="1012534"/>
                    </a:cubicBezTo>
                    <a:cubicBezTo>
                      <a:pt x="458682" y="1017754"/>
                      <a:pt x="425417" y="998366"/>
                      <a:pt x="398574" y="978130"/>
                    </a:cubicBezTo>
                    <a:cubicBezTo>
                      <a:pt x="368167" y="954994"/>
                      <a:pt x="340371" y="929351"/>
                      <a:pt x="315412" y="901617"/>
                    </a:cubicBezTo>
                    <a:cubicBezTo>
                      <a:pt x="302819" y="887657"/>
                      <a:pt x="290473" y="872640"/>
                      <a:pt x="272640" y="864085"/>
                    </a:cubicBezTo>
                    <a:cubicBezTo>
                      <a:pt x="254827" y="855531"/>
                      <a:pt x="233679" y="854496"/>
                      <a:pt x="213236" y="853460"/>
                    </a:cubicBezTo>
                    <a:cubicBezTo>
                      <a:pt x="162386" y="850954"/>
                      <a:pt x="118433" y="857416"/>
                      <a:pt x="67107" y="837615"/>
                    </a:cubicBezTo>
                    <a:cubicBezTo>
                      <a:pt x="37881" y="826554"/>
                      <a:pt x="27421" y="804267"/>
                      <a:pt x="18391" y="785709"/>
                    </a:cubicBezTo>
                    <a:cubicBezTo>
                      <a:pt x="10313" y="769242"/>
                      <a:pt x="8179" y="751304"/>
                      <a:pt x="6978" y="733181"/>
                    </a:cubicBezTo>
                    <a:cubicBezTo>
                      <a:pt x="6750" y="730882"/>
                      <a:pt x="6750" y="728603"/>
                      <a:pt x="6502" y="726304"/>
                    </a:cubicBezTo>
                    <a:cubicBezTo>
                      <a:pt x="-7997" y="498857"/>
                      <a:pt x="1758" y="270167"/>
                      <a:pt x="35727" y="44191"/>
                    </a:cubicBezTo>
                    <a:cubicBezTo>
                      <a:pt x="38337" y="26047"/>
                      <a:pt x="56626" y="8130"/>
                      <a:pt x="77070" y="2082"/>
                    </a:cubicBezTo>
                    <a:cubicBezTo>
                      <a:pt x="80156" y="1046"/>
                      <a:pt x="83491" y="404"/>
                      <a:pt x="86577" y="218"/>
                    </a:cubicBezTo>
                    <a:cubicBezTo>
                      <a:pt x="94655" y="-611"/>
                      <a:pt x="102961" y="1046"/>
                      <a:pt x="110811" y="3138"/>
                    </a:cubicBezTo>
                    <a:cubicBezTo>
                      <a:pt x="187075" y="22111"/>
                      <a:pt x="252652" y="58379"/>
                      <a:pt x="306360" y="121553"/>
                    </a:cubicBezTo>
                    <a:cubicBezTo>
                      <a:pt x="361726" y="186384"/>
                      <a:pt x="385959" y="225159"/>
                      <a:pt x="419224" y="284169"/>
                    </a:cubicBezTo>
                    <a:cubicBezTo>
                      <a:pt x="465082" y="364845"/>
                      <a:pt x="501661" y="452191"/>
                      <a:pt x="532316" y="540387"/>
                    </a:cubicBezTo>
                    <a:cubicBezTo>
                      <a:pt x="535879" y="551012"/>
                      <a:pt x="539213" y="561658"/>
                      <a:pt x="542528" y="572698"/>
                    </a:cubicBezTo>
                    <a:cubicBezTo>
                      <a:pt x="558911" y="629824"/>
                      <a:pt x="568895" y="691320"/>
                      <a:pt x="576973" y="748653"/>
                    </a:cubicBezTo>
                    <a:cubicBezTo>
                      <a:pt x="577677" y="754080"/>
                      <a:pt x="578402" y="759486"/>
                      <a:pt x="579106" y="764913"/>
                    </a:cubicBezTo>
                    <a:cubicBezTo>
                      <a:pt x="587661" y="825995"/>
                      <a:pt x="594309" y="892296"/>
                      <a:pt x="567217" y="9494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32"/>
              <p:cNvSpPr/>
              <p:nvPr/>
            </p:nvSpPr>
            <p:spPr>
              <a:xfrm>
                <a:off x="7944321" y="3147058"/>
                <a:ext cx="690377" cy="370583"/>
              </a:xfrm>
              <a:custGeom>
                <a:rect b="b" l="l" r="r" t="t"/>
                <a:pathLst>
                  <a:path extrusionOk="0" h="280214" w="522024">
                    <a:moveTo>
                      <a:pt x="522024" y="264337"/>
                    </a:moveTo>
                    <a:cubicBezTo>
                      <a:pt x="511813" y="271834"/>
                      <a:pt x="499924" y="277261"/>
                      <a:pt x="486626" y="279353"/>
                    </a:cubicBezTo>
                    <a:cubicBezTo>
                      <a:pt x="451704" y="284573"/>
                      <a:pt x="418440" y="265186"/>
                      <a:pt x="391596" y="244949"/>
                    </a:cubicBezTo>
                    <a:cubicBezTo>
                      <a:pt x="361189" y="221813"/>
                      <a:pt x="333393" y="196171"/>
                      <a:pt x="308434" y="168436"/>
                    </a:cubicBezTo>
                    <a:cubicBezTo>
                      <a:pt x="295841" y="154476"/>
                      <a:pt x="283496" y="139459"/>
                      <a:pt x="265662" y="130905"/>
                    </a:cubicBezTo>
                    <a:cubicBezTo>
                      <a:pt x="247849" y="122351"/>
                      <a:pt x="226701" y="121315"/>
                      <a:pt x="206258" y="120279"/>
                    </a:cubicBezTo>
                    <a:cubicBezTo>
                      <a:pt x="155408" y="117773"/>
                      <a:pt x="111456" y="124235"/>
                      <a:pt x="60129" y="104434"/>
                    </a:cubicBezTo>
                    <a:cubicBezTo>
                      <a:pt x="30903" y="93373"/>
                      <a:pt x="20443" y="71086"/>
                      <a:pt x="11413" y="52528"/>
                    </a:cubicBezTo>
                    <a:cubicBezTo>
                      <a:pt x="3335" y="36061"/>
                      <a:pt x="1202" y="18124"/>
                      <a:pt x="0" y="0"/>
                    </a:cubicBezTo>
                    <a:cubicBezTo>
                      <a:pt x="10460" y="32934"/>
                      <a:pt x="32560" y="64210"/>
                      <a:pt x="67006" y="80469"/>
                    </a:cubicBezTo>
                    <a:cubicBezTo>
                      <a:pt x="109301" y="100478"/>
                      <a:pt x="160628" y="94430"/>
                      <a:pt x="208371" y="90266"/>
                    </a:cubicBezTo>
                    <a:cubicBezTo>
                      <a:pt x="256362" y="86103"/>
                      <a:pt x="309822" y="85689"/>
                      <a:pt x="345945" y="113402"/>
                    </a:cubicBezTo>
                    <a:cubicBezTo>
                      <a:pt x="383249" y="142173"/>
                      <a:pt x="389897" y="191572"/>
                      <a:pt x="421981" y="224941"/>
                    </a:cubicBezTo>
                    <a:cubicBezTo>
                      <a:pt x="446215" y="250169"/>
                      <a:pt x="483995" y="263715"/>
                      <a:pt x="522003" y="2643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32"/>
              <p:cNvSpPr/>
              <p:nvPr/>
            </p:nvSpPr>
            <p:spPr>
              <a:xfrm>
                <a:off x="8037102" y="2176779"/>
                <a:ext cx="615567" cy="757392"/>
              </a:xfrm>
              <a:custGeom>
                <a:rect b="b" l="l" r="r" t="t"/>
                <a:pathLst>
                  <a:path extrusionOk="0" h="572697" w="465457">
                    <a:moveTo>
                      <a:pt x="465457" y="572677"/>
                    </a:moveTo>
                    <a:cubicBezTo>
                      <a:pt x="438137" y="520978"/>
                      <a:pt x="397271" y="484689"/>
                      <a:pt x="369951" y="432990"/>
                    </a:cubicBezTo>
                    <a:cubicBezTo>
                      <a:pt x="322663" y="344174"/>
                      <a:pt x="258392" y="248875"/>
                      <a:pt x="190909" y="170705"/>
                    </a:cubicBezTo>
                    <a:cubicBezTo>
                      <a:pt x="132934" y="103367"/>
                      <a:pt x="74276" y="44232"/>
                      <a:pt x="0" y="2082"/>
                    </a:cubicBezTo>
                    <a:cubicBezTo>
                      <a:pt x="3086" y="1046"/>
                      <a:pt x="6421" y="404"/>
                      <a:pt x="9507" y="218"/>
                    </a:cubicBezTo>
                    <a:cubicBezTo>
                      <a:pt x="17585" y="-611"/>
                      <a:pt x="25891" y="1046"/>
                      <a:pt x="33741" y="3138"/>
                    </a:cubicBezTo>
                    <a:cubicBezTo>
                      <a:pt x="110005" y="22111"/>
                      <a:pt x="175582" y="58379"/>
                      <a:pt x="229290" y="121553"/>
                    </a:cubicBezTo>
                    <a:cubicBezTo>
                      <a:pt x="284656" y="186384"/>
                      <a:pt x="308889" y="225158"/>
                      <a:pt x="342154" y="284169"/>
                    </a:cubicBezTo>
                    <a:cubicBezTo>
                      <a:pt x="388012" y="364845"/>
                      <a:pt x="424591" y="452191"/>
                      <a:pt x="455246" y="540386"/>
                    </a:cubicBezTo>
                    <a:cubicBezTo>
                      <a:pt x="458809" y="551012"/>
                      <a:pt x="462143" y="561658"/>
                      <a:pt x="465457" y="572698"/>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32"/>
              <p:cNvSpPr/>
              <p:nvPr/>
            </p:nvSpPr>
            <p:spPr>
              <a:xfrm>
                <a:off x="6893997" y="2176779"/>
                <a:ext cx="775764" cy="1340261"/>
              </a:xfrm>
              <a:custGeom>
                <a:rect b="b" l="l" r="r" t="t"/>
                <a:pathLst>
                  <a:path extrusionOk="0" h="1013430" w="586589">
                    <a:moveTo>
                      <a:pt x="580137" y="726325"/>
                    </a:moveTo>
                    <a:cubicBezTo>
                      <a:pt x="579909" y="728417"/>
                      <a:pt x="579909" y="730488"/>
                      <a:pt x="579661" y="732373"/>
                    </a:cubicBezTo>
                    <a:cubicBezTo>
                      <a:pt x="578231" y="750724"/>
                      <a:pt x="576098" y="769055"/>
                      <a:pt x="568020" y="785750"/>
                    </a:cubicBezTo>
                    <a:cubicBezTo>
                      <a:pt x="558989" y="804308"/>
                      <a:pt x="548529" y="826616"/>
                      <a:pt x="519552" y="837656"/>
                    </a:cubicBezTo>
                    <a:cubicBezTo>
                      <a:pt x="467998" y="857457"/>
                      <a:pt x="424046" y="850995"/>
                      <a:pt x="373196" y="853501"/>
                    </a:cubicBezTo>
                    <a:cubicBezTo>
                      <a:pt x="352752" y="854537"/>
                      <a:pt x="331853" y="855593"/>
                      <a:pt x="313792" y="864127"/>
                    </a:cubicBezTo>
                    <a:cubicBezTo>
                      <a:pt x="295978" y="872681"/>
                      <a:pt x="283613" y="887677"/>
                      <a:pt x="271019" y="901658"/>
                    </a:cubicBezTo>
                    <a:cubicBezTo>
                      <a:pt x="246309" y="929393"/>
                      <a:pt x="218264" y="955035"/>
                      <a:pt x="187858" y="978171"/>
                    </a:cubicBezTo>
                    <a:cubicBezTo>
                      <a:pt x="161014" y="998387"/>
                      <a:pt x="127977" y="1017774"/>
                      <a:pt x="92827" y="1012575"/>
                    </a:cubicBezTo>
                    <a:cubicBezTo>
                      <a:pt x="63374" y="1007998"/>
                      <a:pt x="40548" y="986519"/>
                      <a:pt x="26546" y="962948"/>
                    </a:cubicBezTo>
                    <a:cubicBezTo>
                      <a:pt x="24641" y="959820"/>
                      <a:pt x="22984" y="956692"/>
                      <a:pt x="21555" y="953357"/>
                    </a:cubicBezTo>
                    <a:cubicBezTo>
                      <a:pt x="20602" y="952115"/>
                      <a:pt x="20126" y="950644"/>
                      <a:pt x="19421" y="949402"/>
                    </a:cubicBezTo>
                    <a:cubicBezTo>
                      <a:pt x="-7671" y="892276"/>
                      <a:pt x="-1022" y="825995"/>
                      <a:pt x="7305" y="764913"/>
                    </a:cubicBezTo>
                    <a:cubicBezTo>
                      <a:pt x="8009" y="759486"/>
                      <a:pt x="8734" y="754080"/>
                      <a:pt x="9438" y="748653"/>
                    </a:cubicBezTo>
                    <a:cubicBezTo>
                      <a:pt x="19173" y="680280"/>
                      <a:pt x="31539" y="606273"/>
                      <a:pt x="54343" y="540386"/>
                    </a:cubicBezTo>
                    <a:cubicBezTo>
                      <a:pt x="58859" y="527668"/>
                      <a:pt x="63374" y="514951"/>
                      <a:pt x="67890" y="502233"/>
                    </a:cubicBezTo>
                    <a:cubicBezTo>
                      <a:pt x="95458" y="426984"/>
                      <a:pt x="127998" y="353184"/>
                      <a:pt x="167207" y="284169"/>
                    </a:cubicBezTo>
                    <a:cubicBezTo>
                      <a:pt x="200472" y="225179"/>
                      <a:pt x="224706" y="186405"/>
                      <a:pt x="280071" y="121553"/>
                    </a:cubicBezTo>
                    <a:cubicBezTo>
                      <a:pt x="333758" y="58379"/>
                      <a:pt x="399584" y="22111"/>
                      <a:pt x="475620" y="3138"/>
                    </a:cubicBezTo>
                    <a:cubicBezTo>
                      <a:pt x="483699" y="1046"/>
                      <a:pt x="491776" y="-611"/>
                      <a:pt x="500082" y="218"/>
                    </a:cubicBezTo>
                    <a:cubicBezTo>
                      <a:pt x="509341" y="1046"/>
                      <a:pt x="518848" y="4795"/>
                      <a:pt x="526926" y="10429"/>
                    </a:cubicBezTo>
                    <a:cubicBezTo>
                      <a:pt x="539271" y="18983"/>
                      <a:pt x="548778" y="31494"/>
                      <a:pt x="550683" y="44212"/>
                    </a:cubicBezTo>
                    <a:cubicBezTo>
                      <a:pt x="584653" y="270188"/>
                      <a:pt x="594636" y="498878"/>
                      <a:pt x="580137" y="7263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32"/>
              <p:cNvSpPr/>
              <p:nvPr/>
            </p:nvSpPr>
            <p:spPr>
              <a:xfrm>
                <a:off x="6922522" y="3145935"/>
                <a:ext cx="738122" cy="371698"/>
              </a:xfrm>
              <a:custGeom>
                <a:rect b="b" l="l" r="r" t="t"/>
                <a:pathLst>
                  <a:path extrusionOk="0" h="281057" w="558126">
                    <a:moveTo>
                      <a:pt x="558106" y="0"/>
                    </a:moveTo>
                    <a:cubicBezTo>
                      <a:pt x="556677" y="18351"/>
                      <a:pt x="554543" y="36682"/>
                      <a:pt x="546465" y="53377"/>
                    </a:cubicBezTo>
                    <a:cubicBezTo>
                      <a:pt x="537434" y="71935"/>
                      <a:pt x="526974" y="94243"/>
                      <a:pt x="497997" y="105283"/>
                    </a:cubicBezTo>
                    <a:cubicBezTo>
                      <a:pt x="446443" y="125084"/>
                      <a:pt x="402491" y="118622"/>
                      <a:pt x="351641" y="121128"/>
                    </a:cubicBezTo>
                    <a:cubicBezTo>
                      <a:pt x="331198" y="122164"/>
                      <a:pt x="310298" y="123220"/>
                      <a:pt x="292237" y="131754"/>
                    </a:cubicBezTo>
                    <a:cubicBezTo>
                      <a:pt x="274424" y="140308"/>
                      <a:pt x="262058" y="155304"/>
                      <a:pt x="249465" y="169285"/>
                    </a:cubicBezTo>
                    <a:cubicBezTo>
                      <a:pt x="224754" y="197020"/>
                      <a:pt x="196709" y="222662"/>
                      <a:pt x="166303" y="245798"/>
                    </a:cubicBezTo>
                    <a:cubicBezTo>
                      <a:pt x="139459" y="266014"/>
                      <a:pt x="106423" y="285401"/>
                      <a:pt x="71272" y="280203"/>
                    </a:cubicBezTo>
                    <a:cubicBezTo>
                      <a:pt x="41819" y="275625"/>
                      <a:pt x="18993" y="254146"/>
                      <a:pt x="4992" y="230575"/>
                    </a:cubicBezTo>
                    <a:cubicBezTo>
                      <a:pt x="3086" y="227447"/>
                      <a:pt x="1429" y="224319"/>
                      <a:pt x="0" y="220984"/>
                    </a:cubicBezTo>
                    <a:cubicBezTo>
                      <a:pt x="24710" y="230367"/>
                      <a:pt x="52279" y="233702"/>
                      <a:pt x="78646" y="228690"/>
                    </a:cubicBezTo>
                    <a:cubicBezTo>
                      <a:pt x="177239" y="210338"/>
                      <a:pt x="226432" y="101948"/>
                      <a:pt x="324093" y="80262"/>
                    </a:cubicBezTo>
                    <a:cubicBezTo>
                      <a:pt x="366140" y="71086"/>
                      <a:pt x="411045" y="79641"/>
                      <a:pt x="453589" y="72350"/>
                    </a:cubicBezTo>
                    <a:cubicBezTo>
                      <a:pt x="498971" y="64416"/>
                      <a:pt x="537228" y="36081"/>
                      <a:pt x="55812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32"/>
              <p:cNvSpPr/>
              <p:nvPr/>
            </p:nvSpPr>
            <p:spPr>
              <a:xfrm>
                <a:off x="6983810" y="2176751"/>
                <a:ext cx="607075" cy="664203"/>
              </a:xfrm>
              <a:custGeom>
                <a:rect b="b" l="l" r="r" t="t"/>
                <a:pathLst>
                  <a:path extrusionOk="0" h="502233" w="459036">
                    <a:moveTo>
                      <a:pt x="459036" y="10450"/>
                    </a:moveTo>
                    <a:cubicBezTo>
                      <a:pt x="440270" y="10243"/>
                      <a:pt x="335899" y="85099"/>
                      <a:pt x="306922" y="109706"/>
                    </a:cubicBezTo>
                    <a:cubicBezTo>
                      <a:pt x="169120" y="226857"/>
                      <a:pt x="72474" y="345272"/>
                      <a:pt x="0" y="502233"/>
                    </a:cubicBezTo>
                    <a:cubicBezTo>
                      <a:pt x="27568" y="426984"/>
                      <a:pt x="60109" y="353184"/>
                      <a:pt x="99318" y="284169"/>
                    </a:cubicBezTo>
                    <a:cubicBezTo>
                      <a:pt x="132583" y="225179"/>
                      <a:pt x="156816" y="186405"/>
                      <a:pt x="212182" y="121553"/>
                    </a:cubicBezTo>
                    <a:cubicBezTo>
                      <a:pt x="265869" y="58379"/>
                      <a:pt x="331694" y="22111"/>
                      <a:pt x="407731" y="3138"/>
                    </a:cubicBezTo>
                    <a:cubicBezTo>
                      <a:pt x="415809" y="1046"/>
                      <a:pt x="423887" y="-611"/>
                      <a:pt x="432193" y="218"/>
                    </a:cubicBezTo>
                    <a:cubicBezTo>
                      <a:pt x="441451" y="1046"/>
                      <a:pt x="450958" y="4795"/>
                      <a:pt x="459036" y="10429"/>
                    </a:cubicBezTo>
                    <a:close/>
                  </a:path>
                </a:pathLst>
              </a:custGeom>
              <a:solidFill>
                <a:srgbClr val="FFFFFF">
                  <a:alpha val="2405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32"/>
              <p:cNvSpPr/>
              <p:nvPr/>
            </p:nvSpPr>
            <p:spPr>
              <a:xfrm>
                <a:off x="7100134" y="1728374"/>
                <a:ext cx="1255706" cy="1479120"/>
              </a:xfrm>
              <a:custGeom>
                <a:rect b="b" l="l" r="r" t="t"/>
                <a:pathLst>
                  <a:path extrusionOk="0" h="1118427" w="949494">
                    <a:moveTo>
                      <a:pt x="873893" y="695721"/>
                    </a:moveTo>
                    <a:cubicBezTo>
                      <a:pt x="869688" y="692905"/>
                      <a:pt x="864634" y="690502"/>
                      <a:pt x="859290" y="688451"/>
                    </a:cubicBezTo>
                    <a:cubicBezTo>
                      <a:pt x="877414" y="681720"/>
                      <a:pt x="892741" y="665087"/>
                      <a:pt x="912232" y="661504"/>
                    </a:cubicBezTo>
                    <a:cubicBezTo>
                      <a:pt x="924639" y="659226"/>
                      <a:pt x="937315" y="662623"/>
                      <a:pt x="949494" y="665978"/>
                    </a:cubicBezTo>
                    <a:cubicBezTo>
                      <a:pt x="938931" y="658024"/>
                      <a:pt x="924701" y="657051"/>
                      <a:pt x="911528" y="658211"/>
                    </a:cubicBezTo>
                    <a:cubicBezTo>
                      <a:pt x="895931" y="659557"/>
                      <a:pt x="880562" y="663451"/>
                      <a:pt x="866208" y="669665"/>
                    </a:cubicBezTo>
                    <a:cubicBezTo>
                      <a:pt x="856742" y="673766"/>
                      <a:pt x="847360" y="678923"/>
                      <a:pt x="837624" y="682196"/>
                    </a:cubicBezTo>
                    <a:cubicBezTo>
                      <a:pt x="822194" y="678820"/>
                      <a:pt x="809041" y="677763"/>
                      <a:pt x="809041" y="677763"/>
                    </a:cubicBezTo>
                    <a:cubicBezTo>
                      <a:pt x="777972" y="678033"/>
                      <a:pt x="746447" y="671177"/>
                      <a:pt x="716973" y="659226"/>
                    </a:cubicBezTo>
                    <a:cubicBezTo>
                      <a:pt x="734558" y="641889"/>
                      <a:pt x="743298" y="616122"/>
                      <a:pt x="759227" y="596569"/>
                    </a:cubicBezTo>
                    <a:cubicBezTo>
                      <a:pt x="778034" y="573495"/>
                      <a:pt x="805975" y="560177"/>
                      <a:pt x="832964" y="547625"/>
                    </a:cubicBezTo>
                    <a:cubicBezTo>
                      <a:pt x="838287" y="545140"/>
                      <a:pt x="843735" y="542716"/>
                      <a:pt x="849327" y="540935"/>
                    </a:cubicBezTo>
                    <a:cubicBezTo>
                      <a:pt x="815172" y="547273"/>
                      <a:pt x="780478" y="556552"/>
                      <a:pt x="756948" y="581470"/>
                    </a:cubicBezTo>
                    <a:cubicBezTo>
                      <a:pt x="739156" y="600319"/>
                      <a:pt x="729670" y="626437"/>
                      <a:pt x="709516" y="642718"/>
                    </a:cubicBezTo>
                    <a:cubicBezTo>
                      <a:pt x="705726" y="645783"/>
                      <a:pt x="701417" y="648289"/>
                      <a:pt x="696923" y="650195"/>
                    </a:cubicBezTo>
                    <a:cubicBezTo>
                      <a:pt x="653426" y="628405"/>
                      <a:pt x="616184" y="595555"/>
                      <a:pt x="594498" y="558375"/>
                    </a:cubicBezTo>
                    <a:cubicBezTo>
                      <a:pt x="607381" y="563491"/>
                      <a:pt x="624552" y="556262"/>
                      <a:pt x="628053" y="544228"/>
                    </a:cubicBezTo>
                    <a:cubicBezTo>
                      <a:pt x="631056" y="533893"/>
                      <a:pt x="617779" y="519808"/>
                      <a:pt x="605020" y="515479"/>
                    </a:cubicBezTo>
                    <a:cubicBezTo>
                      <a:pt x="615315" y="516432"/>
                      <a:pt x="626271" y="510674"/>
                      <a:pt x="630911" y="502223"/>
                    </a:cubicBezTo>
                    <a:cubicBezTo>
                      <a:pt x="636483" y="492074"/>
                      <a:pt x="634329" y="479729"/>
                      <a:pt x="628405" y="469724"/>
                    </a:cubicBezTo>
                    <a:cubicBezTo>
                      <a:pt x="622481" y="459741"/>
                      <a:pt x="602328" y="448142"/>
                      <a:pt x="593214" y="440209"/>
                    </a:cubicBezTo>
                    <a:cubicBezTo>
                      <a:pt x="612104" y="444993"/>
                      <a:pt x="634184" y="433166"/>
                      <a:pt x="637995" y="416244"/>
                    </a:cubicBezTo>
                    <a:cubicBezTo>
                      <a:pt x="641185" y="402097"/>
                      <a:pt x="623662" y="379624"/>
                      <a:pt x="606408" y="371546"/>
                    </a:cubicBezTo>
                    <a:cubicBezTo>
                      <a:pt x="620803" y="373265"/>
                      <a:pt x="637022" y="364814"/>
                      <a:pt x="639486" y="351889"/>
                    </a:cubicBezTo>
                    <a:cubicBezTo>
                      <a:pt x="642055" y="338488"/>
                      <a:pt x="628136" y="321131"/>
                      <a:pt x="612974" y="317920"/>
                    </a:cubicBezTo>
                    <a:cubicBezTo>
                      <a:pt x="622357" y="316512"/>
                      <a:pt x="630952" y="310050"/>
                      <a:pt x="634039" y="301930"/>
                    </a:cubicBezTo>
                    <a:cubicBezTo>
                      <a:pt x="638099" y="291242"/>
                      <a:pt x="633832" y="279022"/>
                      <a:pt x="625401" y="270509"/>
                    </a:cubicBezTo>
                    <a:cubicBezTo>
                      <a:pt x="616950" y="262017"/>
                      <a:pt x="605041" y="252903"/>
                      <a:pt x="592696" y="249775"/>
                    </a:cubicBezTo>
                    <a:cubicBezTo>
                      <a:pt x="608500" y="250811"/>
                      <a:pt x="623765" y="238445"/>
                      <a:pt x="623848" y="224527"/>
                    </a:cubicBezTo>
                    <a:cubicBezTo>
                      <a:pt x="623931" y="210608"/>
                      <a:pt x="611441" y="193167"/>
                      <a:pt x="595617" y="194058"/>
                    </a:cubicBezTo>
                    <a:cubicBezTo>
                      <a:pt x="613243" y="196585"/>
                      <a:pt x="631843" y="184385"/>
                      <a:pt x="634059" y="168830"/>
                    </a:cubicBezTo>
                    <a:cubicBezTo>
                      <a:pt x="636069" y="154787"/>
                      <a:pt x="623993" y="138527"/>
                      <a:pt x="608541" y="134447"/>
                    </a:cubicBezTo>
                    <a:cubicBezTo>
                      <a:pt x="618401" y="135234"/>
                      <a:pt x="628757" y="129269"/>
                      <a:pt x="632278" y="120880"/>
                    </a:cubicBezTo>
                    <a:cubicBezTo>
                      <a:pt x="636400" y="111041"/>
                      <a:pt x="632257" y="99504"/>
                      <a:pt x="624014" y="91903"/>
                    </a:cubicBezTo>
                    <a:cubicBezTo>
                      <a:pt x="615770" y="84301"/>
                      <a:pt x="595969" y="77735"/>
                      <a:pt x="584204" y="75809"/>
                    </a:cubicBezTo>
                    <a:cubicBezTo>
                      <a:pt x="604440" y="79682"/>
                      <a:pt x="626333" y="63837"/>
                      <a:pt x="625857" y="45672"/>
                    </a:cubicBezTo>
                    <a:cubicBezTo>
                      <a:pt x="625381" y="27507"/>
                      <a:pt x="594063" y="7974"/>
                      <a:pt x="574054" y="12676"/>
                    </a:cubicBezTo>
                    <a:cubicBezTo>
                      <a:pt x="574054" y="8451"/>
                      <a:pt x="573992" y="4225"/>
                      <a:pt x="573971" y="0"/>
                    </a:cubicBezTo>
                    <a:cubicBezTo>
                      <a:pt x="547107" y="766"/>
                      <a:pt x="520243" y="1574"/>
                      <a:pt x="493420" y="2133"/>
                    </a:cubicBezTo>
                    <a:cubicBezTo>
                      <a:pt x="493357" y="5924"/>
                      <a:pt x="493316" y="9714"/>
                      <a:pt x="493192" y="13422"/>
                    </a:cubicBezTo>
                    <a:cubicBezTo>
                      <a:pt x="473163" y="12594"/>
                      <a:pt x="450006" y="29454"/>
                      <a:pt x="452264" y="46935"/>
                    </a:cubicBezTo>
                    <a:cubicBezTo>
                      <a:pt x="454500" y="64417"/>
                      <a:pt x="476808" y="77631"/>
                      <a:pt x="496112" y="72909"/>
                    </a:cubicBezTo>
                    <a:cubicBezTo>
                      <a:pt x="477078" y="73593"/>
                      <a:pt x="453071" y="90867"/>
                      <a:pt x="455225" y="107458"/>
                    </a:cubicBezTo>
                    <a:cubicBezTo>
                      <a:pt x="457048" y="121480"/>
                      <a:pt x="471692" y="132810"/>
                      <a:pt x="487455" y="134177"/>
                    </a:cubicBezTo>
                    <a:cubicBezTo>
                      <a:pt x="468026" y="137347"/>
                      <a:pt x="445988" y="157542"/>
                      <a:pt x="445925" y="173573"/>
                    </a:cubicBezTo>
                    <a:cubicBezTo>
                      <a:pt x="445863" y="192090"/>
                      <a:pt x="467384" y="208267"/>
                      <a:pt x="488221" y="205367"/>
                    </a:cubicBezTo>
                    <a:cubicBezTo>
                      <a:pt x="471837" y="205906"/>
                      <a:pt x="452284" y="218768"/>
                      <a:pt x="453755" y="233102"/>
                    </a:cubicBezTo>
                    <a:cubicBezTo>
                      <a:pt x="455018" y="245384"/>
                      <a:pt x="467508" y="255616"/>
                      <a:pt x="481262" y="257046"/>
                    </a:cubicBezTo>
                    <a:cubicBezTo>
                      <a:pt x="466617" y="258226"/>
                      <a:pt x="451973" y="267174"/>
                      <a:pt x="450109" y="279705"/>
                    </a:cubicBezTo>
                    <a:cubicBezTo>
                      <a:pt x="447955" y="294225"/>
                      <a:pt x="460880" y="309200"/>
                      <a:pt x="477388" y="311313"/>
                    </a:cubicBezTo>
                    <a:cubicBezTo>
                      <a:pt x="459202" y="314296"/>
                      <a:pt x="446899" y="323886"/>
                      <a:pt x="447769" y="340104"/>
                    </a:cubicBezTo>
                    <a:cubicBezTo>
                      <a:pt x="448494" y="353277"/>
                      <a:pt x="459161" y="365229"/>
                      <a:pt x="473017" y="370075"/>
                    </a:cubicBezTo>
                    <a:cubicBezTo>
                      <a:pt x="463117" y="370593"/>
                      <a:pt x="452056" y="377573"/>
                      <a:pt x="447354" y="385216"/>
                    </a:cubicBezTo>
                    <a:cubicBezTo>
                      <a:pt x="440933" y="395614"/>
                      <a:pt x="444206" y="409284"/>
                      <a:pt x="453051" y="418212"/>
                    </a:cubicBezTo>
                    <a:cubicBezTo>
                      <a:pt x="459948" y="425192"/>
                      <a:pt x="469641" y="429521"/>
                      <a:pt x="479936" y="431820"/>
                    </a:cubicBezTo>
                    <a:cubicBezTo>
                      <a:pt x="469496" y="431820"/>
                      <a:pt x="457794" y="437309"/>
                      <a:pt x="454065" y="445221"/>
                    </a:cubicBezTo>
                    <a:cubicBezTo>
                      <a:pt x="449239" y="455474"/>
                      <a:pt x="453113" y="467798"/>
                      <a:pt x="461460" y="476166"/>
                    </a:cubicBezTo>
                    <a:cubicBezTo>
                      <a:pt x="469787" y="484513"/>
                      <a:pt x="481883" y="489360"/>
                      <a:pt x="494145" y="492053"/>
                    </a:cubicBezTo>
                    <a:cubicBezTo>
                      <a:pt x="480433" y="490831"/>
                      <a:pt x="459368" y="497770"/>
                      <a:pt x="457607" y="509762"/>
                    </a:cubicBezTo>
                    <a:cubicBezTo>
                      <a:pt x="455868" y="521755"/>
                      <a:pt x="462889" y="533706"/>
                      <a:pt x="472873" y="542033"/>
                    </a:cubicBezTo>
                    <a:cubicBezTo>
                      <a:pt x="482856" y="550359"/>
                      <a:pt x="495532" y="555703"/>
                      <a:pt x="508022" y="560757"/>
                    </a:cubicBezTo>
                    <a:cubicBezTo>
                      <a:pt x="470304" y="613595"/>
                      <a:pt x="412764" y="653385"/>
                      <a:pt x="344454" y="669271"/>
                    </a:cubicBezTo>
                    <a:cubicBezTo>
                      <a:pt x="332440" y="667345"/>
                      <a:pt x="320613" y="663513"/>
                      <a:pt x="309407" y="658666"/>
                    </a:cubicBezTo>
                    <a:cubicBezTo>
                      <a:pt x="301350" y="655187"/>
                      <a:pt x="293541" y="651148"/>
                      <a:pt x="285774" y="647026"/>
                    </a:cubicBezTo>
                    <a:cubicBezTo>
                      <a:pt x="281466" y="629109"/>
                      <a:pt x="281507" y="610426"/>
                      <a:pt x="279954" y="592033"/>
                    </a:cubicBezTo>
                    <a:cubicBezTo>
                      <a:pt x="278338" y="572998"/>
                      <a:pt x="274548" y="553363"/>
                      <a:pt x="263114" y="538056"/>
                    </a:cubicBezTo>
                    <a:cubicBezTo>
                      <a:pt x="269929" y="570347"/>
                      <a:pt x="272103" y="603633"/>
                      <a:pt x="269577" y="636545"/>
                    </a:cubicBezTo>
                    <a:cubicBezTo>
                      <a:pt x="269535" y="637104"/>
                      <a:pt x="269473" y="637664"/>
                      <a:pt x="269432" y="638223"/>
                    </a:cubicBezTo>
                    <a:cubicBezTo>
                      <a:pt x="263777" y="635157"/>
                      <a:pt x="258102" y="632113"/>
                      <a:pt x="252344" y="629234"/>
                    </a:cubicBezTo>
                    <a:cubicBezTo>
                      <a:pt x="229435" y="617800"/>
                      <a:pt x="204953" y="608893"/>
                      <a:pt x="179476" y="606242"/>
                    </a:cubicBezTo>
                    <a:cubicBezTo>
                      <a:pt x="154000" y="603612"/>
                      <a:pt x="127404" y="607547"/>
                      <a:pt x="105242" y="620389"/>
                    </a:cubicBezTo>
                    <a:cubicBezTo>
                      <a:pt x="129330" y="606387"/>
                      <a:pt x="159447" y="605994"/>
                      <a:pt x="186311" y="613388"/>
                    </a:cubicBezTo>
                    <a:cubicBezTo>
                      <a:pt x="213176" y="620783"/>
                      <a:pt x="237472" y="635240"/>
                      <a:pt x="261126" y="649926"/>
                    </a:cubicBezTo>
                    <a:cubicBezTo>
                      <a:pt x="277551" y="660116"/>
                      <a:pt x="294059" y="670452"/>
                      <a:pt x="311396" y="678923"/>
                    </a:cubicBezTo>
                    <a:cubicBezTo>
                      <a:pt x="272249" y="691393"/>
                      <a:pt x="206092" y="715854"/>
                      <a:pt x="175789" y="746861"/>
                    </a:cubicBezTo>
                    <a:cubicBezTo>
                      <a:pt x="168809" y="754007"/>
                      <a:pt x="162471" y="762106"/>
                      <a:pt x="156506" y="770681"/>
                    </a:cubicBezTo>
                    <a:cubicBezTo>
                      <a:pt x="129434" y="779380"/>
                      <a:pt x="100767" y="783150"/>
                      <a:pt x="73510" y="791560"/>
                    </a:cubicBezTo>
                    <a:cubicBezTo>
                      <a:pt x="43559" y="800818"/>
                      <a:pt x="13629" y="818196"/>
                      <a:pt x="0" y="845889"/>
                    </a:cubicBezTo>
                    <a:cubicBezTo>
                      <a:pt x="8451" y="830872"/>
                      <a:pt x="24317" y="820474"/>
                      <a:pt x="40908" y="815027"/>
                    </a:cubicBezTo>
                    <a:cubicBezTo>
                      <a:pt x="59963" y="808751"/>
                      <a:pt x="80303" y="807860"/>
                      <a:pt x="100250" y="805686"/>
                    </a:cubicBezTo>
                    <a:cubicBezTo>
                      <a:pt x="113671" y="804215"/>
                      <a:pt x="127280" y="801957"/>
                      <a:pt x="139853" y="797297"/>
                    </a:cubicBezTo>
                    <a:cubicBezTo>
                      <a:pt x="116737" y="838080"/>
                      <a:pt x="98717" y="882675"/>
                      <a:pt x="71915" y="901814"/>
                    </a:cubicBezTo>
                    <a:cubicBezTo>
                      <a:pt x="93912" y="886092"/>
                      <a:pt x="113858" y="865960"/>
                      <a:pt x="132624" y="846656"/>
                    </a:cubicBezTo>
                    <a:cubicBezTo>
                      <a:pt x="166655" y="811630"/>
                      <a:pt x="189294" y="769397"/>
                      <a:pt x="230264" y="742450"/>
                    </a:cubicBezTo>
                    <a:cubicBezTo>
                      <a:pt x="231590" y="767719"/>
                      <a:pt x="239916" y="792657"/>
                      <a:pt x="241179" y="818113"/>
                    </a:cubicBezTo>
                    <a:cubicBezTo>
                      <a:pt x="243354" y="862190"/>
                      <a:pt x="224112" y="904423"/>
                      <a:pt x="202074" y="942659"/>
                    </a:cubicBezTo>
                    <a:cubicBezTo>
                      <a:pt x="224609" y="920869"/>
                      <a:pt x="240641" y="892472"/>
                      <a:pt x="247663" y="861942"/>
                    </a:cubicBezTo>
                    <a:cubicBezTo>
                      <a:pt x="249651" y="853263"/>
                      <a:pt x="250914" y="844419"/>
                      <a:pt x="251785" y="835491"/>
                    </a:cubicBezTo>
                    <a:cubicBezTo>
                      <a:pt x="258475" y="838598"/>
                      <a:pt x="262886" y="845806"/>
                      <a:pt x="265910" y="852828"/>
                    </a:cubicBezTo>
                    <a:cubicBezTo>
                      <a:pt x="273118" y="869584"/>
                      <a:pt x="277717" y="887460"/>
                      <a:pt x="279519" y="905604"/>
                    </a:cubicBezTo>
                    <a:cubicBezTo>
                      <a:pt x="282087" y="887791"/>
                      <a:pt x="278380" y="869522"/>
                      <a:pt x="271731" y="852807"/>
                    </a:cubicBezTo>
                    <a:cubicBezTo>
                      <a:pt x="266739" y="840255"/>
                      <a:pt x="260132" y="828428"/>
                      <a:pt x="253151" y="816829"/>
                    </a:cubicBezTo>
                    <a:cubicBezTo>
                      <a:pt x="254746" y="785346"/>
                      <a:pt x="253959" y="753510"/>
                      <a:pt x="263446" y="724347"/>
                    </a:cubicBezTo>
                    <a:cubicBezTo>
                      <a:pt x="289958" y="711878"/>
                      <a:pt x="317983" y="701894"/>
                      <a:pt x="345986" y="694209"/>
                    </a:cubicBezTo>
                    <a:cubicBezTo>
                      <a:pt x="395013" y="683273"/>
                      <a:pt x="445200" y="666661"/>
                      <a:pt x="489526" y="645307"/>
                    </a:cubicBezTo>
                    <a:cubicBezTo>
                      <a:pt x="488013" y="646032"/>
                      <a:pt x="491203" y="687706"/>
                      <a:pt x="491079" y="692283"/>
                    </a:cubicBezTo>
                    <a:cubicBezTo>
                      <a:pt x="490665" y="709454"/>
                      <a:pt x="489153" y="726604"/>
                      <a:pt x="486605" y="743589"/>
                    </a:cubicBezTo>
                    <a:cubicBezTo>
                      <a:pt x="481593" y="777102"/>
                      <a:pt x="472562" y="809973"/>
                      <a:pt x="459948" y="841415"/>
                    </a:cubicBezTo>
                    <a:cubicBezTo>
                      <a:pt x="447106" y="873437"/>
                      <a:pt x="430577" y="903989"/>
                      <a:pt x="410921" y="932323"/>
                    </a:cubicBezTo>
                    <a:cubicBezTo>
                      <a:pt x="393418" y="957572"/>
                      <a:pt x="374093" y="989056"/>
                      <a:pt x="344433" y="1001339"/>
                    </a:cubicBezTo>
                    <a:cubicBezTo>
                      <a:pt x="321483" y="1010825"/>
                      <a:pt x="297580" y="1016541"/>
                      <a:pt x="273657" y="1022196"/>
                    </a:cubicBezTo>
                    <a:cubicBezTo>
                      <a:pt x="207853" y="980667"/>
                      <a:pt x="118870" y="978451"/>
                      <a:pt x="51409" y="1017453"/>
                    </a:cubicBezTo>
                    <a:cubicBezTo>
                      <a:pt x="85233" y="1003700"/>
                      <a:pt x="121750" y="1000572"/>
                      <a:pt x="158142" y="1004363"/>
                    </a:cubicBezTo>
                    <a:cubicBezTo>
                      <a:pt x="127384" y="1031414"/>
                      <a:pt x="90328" y="1051235"/>
                      <a:pt x="50684" y="1061551"/>
                    </a:cubicBezTo>
                    <a:cubicBezTo>
                      <a:pt x="86662" y="1058754"/>
                      <a:pt x="120072" y="1042060"/>
                      <a:pt x="150851" y="1023191"/>
                    </a:cubicBezTo>
                    <a:cubicBezTo>
                      <a:pt x="158846" y="1018302"/>
                      <a:pt x="166759" y="1013020"/>
                      <a:pt x="173221" y="1006309"/>
                    </a:cubicBezTo>
                    <a:cubicBezTo>
                      <a:pt x="199754" y="1010431"/>
                      <a:pt x="226018" y="1018012"/>
                      <a:pt x="250956" y="1027664"/>
                    </a:cubicBezTo>
                    <a:cubicBezTo>
                      <a:pt x="240144" y="1030378"/>
                      <a:pt x="229373" y="1033319"/>
                      <a:pt x="218727" y="1036840"/>
                    </a:cubicBezTo>
                    <a:cubicBezTo>
                      <a:pt x="188983" y="1046679"/>
                      <a:pt x="159778" y="1063767"/>
                      <a:pt x="145093" y="1091460"/>
                    </a:cubicBezTo>
                    <a:cubicBezTo>
                      <a:pt x="166800" y="1067433"/>
                      <a:pt x="199029" y="1055772"/>
                      <a:pt x="230719" y="1049185"/>
                    </a:cubicBezTo>
                    <a:cubicBezTo>
                      <a:pt x="253503" y="1044442"/>
                      <a:pt x="277406" y="1041190"/>
                      <a:pt x="300832" y="1036095"/>
                    </a:cubicBezTo>
                    <a:cubicBezTo>
                      <a:pt x="278359" y="1068614"/>
                      <a:pt x="249651" y="1096783"/>
                      <a:pt x="216573" y="1118428"/>
                    </a:cubicBezTo>
                    <a:cubicBezTo>
                      <a:pt x="259117" y="1103432"/>
                      <a:pt x="295385" y="1071907"/>
                      <a:pt x="316802" y="1032242"/>
                    </a:cubicBezTo>
                    <a:cubicBezTo>
                      <a:pt x="327386" y="1029425"/>
                      <a:pt x="337805" y="1026090"/>
                      <a:pt x="347871" y="1021803"/>
                    </a:cubicBezTo>
                    <a:cubicBezTo>
                      <a:pt x="378505" y="1008795"/>
                      <a:pt x="406426" y="989056"/>
                      <a:pt x="430598" y="966354"/>
                    </a:cubicBezTo>
                    <a:cubicBezTo>
                      <a:pt x="480557" y="919440"/>
                      <a:pt x="517302" y="857115"/>
                      <a:pt x="534182" y="790690"/>
                    </a:cubicBezTo>
                    <a:cubicBezTo>
                      <a:pt x="537911" y="776025"/>
                      <a:pt x="540645" y="761091"/>
                      <a:pt x="542198" y="746033"/>
                    </a:cubicBezTo>
                    <a:cubicBezTo>
                      <a:pt x="541287" y="755002"/>
                      <a:pt x="547169" y="768424"/>
                      <a:pt x="549593" y="777061"/>
                    </a:cubicBezTo>
                    <a:cubicBezTo>
                      <a:pt x="552596" y="787769"/>
                      <a:pt x="556055" y="798374"/>
                      <a:pt x="559929" y="808813"/>
                    </a:cubicBezTo>
                    <a:cubicBezTo>
                      <a:pt x="567758" y="829899"/>
                      <a:pt x="577286" y="850342"/>
                      <a:pt x="588326" y="869937"/>
                    </a:cubicBezTo>
                    <a:cubicBezTo>
                      <a:pt x="610778" y="909788"/>
                      <a:pt x="639258" y="945041"/>
                      <a:pt x="672150" y="976566"/>
                    </a:cubicBezTo>
                    <a:cubicBezTo>
                      <a:pt x="695577" y="999019"/>
                      <a:pt x="718485" y="1020602"/>
                      <a:pt x="747193" y="1031931"/>
                    </a:cubicBezTo>
                    <a:cubicBezTo>
                      <a:pt x="763224" y="1070975"/>
                      <a:pt x="797483" y="1102376"/>
                      <a:pt x="838163" y="1113974"/>
                    </a:cubicBezTo>
                    <a:cubicBezTo>
                      <a:pt x="807405" y="1096763"/>
                      <a:pt x="782342" y="1069712"/>
                      <a:pt x="767180" y="1037896"/>
                    </a:cubicBezTo>
                    <a:cubicBezTo>
                      <a:pt x="772276" y="1038891"/>
                      <a:pt x="777516" y="1039657"/>
                      <a:pt x="783005" y="1039968"/>
                    </a:cubicBezTo>
                    <a:cubicBezTo>
                      <a:pt x="834808" y="1042909"/>
                      <a:pt x="874659" y="1043323"/>
                      <a:pt x="896076" y="1057367"/>
                    </a:cubicBezTo>
                    <a:cubicBezTo>
                      <a:pt x="881950" y="1046306"/>
                      <a:pt x="850922" y="1026774"/>
                      <a:pt x="808875" y="1028016"/>
                    </a:cubicBezTo>
                    <a:cubicBezTo>
                      <a:pt x="781120" y="1028824"/>
                      <a:pt x="756865" y="1015278"/>
                      <a:pt x="736298" y="997486"/>
                    </a:cubicBezTo>
                    <a:cubicBezTo>
                      <a:pt x="758874" y="996181"/>
                      <a:pt x="781307" y="991976"/>
                      <a:pt x="802827" y="985017"/>
                    </a:cubicBezTo>
                    <a:cubicBezTo>
                      <a:pt x="815731" y="980833"/>
                      <a:pt x="828449" y="975634"/>
                      <a:pt x="841912" y="974122"/>
                    </a:cubicBezTo>
                    <a:cubicBezTo>
                      <a:pt x="858213" y="972299"/>
                      <a:pt x="874576" y="975965"/>
                      <a:pt x="890566" y="979611"/>
                    </a:cubicBezTo>
                    <a:cubicBezTo>
                      <a:pt x="883835" y="971698"/>
                      <a:pt x="872898" y="968964"/>
                      <a:pt x="862625" y="967556"/>
                    </a:cubicBezTo>
                    <a:cubicBezTo>
                      <a:pt x="843631" y="964967"/>
                      <a:pt x="824244" y="965443"/>
                      <a:pt x="805416" y="968944"/>
                    </a:cubicBezTo>
                    <a:cubicBezTo>
                      <a:pt x="788059" y="972175"/>
                      <a:pt x="771240" y="977954"/>
                      <a:pt x="753779" y="980584"/>
                    </a:cubicBezTo>
                    <a:cubicBezTo>
                      <a:pt x="741932" y="982386"/>
                      <a:pt x="729483" y="982531"/>
                      <a:pt x="717946" y="979652"/>
                    </a:cubicBezTo>
                    <a:cubicBezTo>
                      <a:pt x="715543" y="977084"/>
                      <a:pt x="713182" y="974516"/>
                      <a:pt x="710925" y="971947"/>
                    </a:cubicBezTo>
                    <a:cubicBezTo>
                      <a:pt x="681989" y="939097"/>
                      <a:pt x="652598" y="905728"/>
                      <a:pt x="630517" y="867720"/>
                    </a:cubicBezTo>
                    <a:cubicBezTo>
                      <a:pt x="609370" y="831349"/>
                      <a:pt x="593172" y="791974"/>
                      <a:pt x="583645" y="750962"/>
                    </a:cubicBezTo>
                    <a:cubicBezTo>
                      <a:pt x="578964" y="730747"/>
                      <a:pt x="575898" y="710158"/>
                      <a:pt x="574738" y="689445"/>
                    </a:cubicBezTo>
                    <a:cubicBezTo>
                      <a:pt x="574158" y="679193"/>
                      <a:pt x="574054" y="668919"/>
                      <a:pt x="574428" y="658646"/>
                    </a:cubicBezTo>
                    <a:cubicBezTo>
                      <a:pt x="574531" y="655580"/>
                      <a:pt x="578176" y="630145"/>
                      <a:pt x="576872" y="629337"/>
                    </a:cubicBezTo>
                    <a:cubicBezTo>
                      <a:pt x="631015" y="663078"/>
                      <a:pt x="694458" y="685510"/>
                      <a:pt x="760138" y="691558"/>
                    </a:cubicBezTo>
                    <a:cubicBezTo>
                      <a:pt x="771489" y="702743"/>
                      <a:pt x="781949" y="714839"/>
                      <a:pt x="787624" y="729587"/>
                    </a:cubicBezTo>
                    <a:cubicBezTo>
                      <a:pt x="791394" y="739405"/>
                      <a:pt x="792864" y="749968"/>
                      <a:pt x="796075" y="760014"/>
                    </a:cubicBezTo>
                    <a:cubicBezTo>
                      <a:pt x="802475" y="780022"/>
                      <a:pt x="816166" y="797545"/>
                      <a:pt x="833855" y="808855"/>
                    </a:cubicBezTo>
                    <a:cubicBezTo>
                      <a:pt x="822297" y="800694"/>
                      <a:pt x="814696" y="787396"/>
                      <a:pt x="810097" y="773829"/>
                    </a:cubicBezTo>
                    <a:cubicBezTo>
                      <a:pt x="804816" y="758253"/>
                      <a:pt x="802744" y="741787"/>
                      <a:pt x="798084" y="726024"/>
                    </a:cubicBezTo>
                    <a:cubicBezTo>
                      <a:pt x="794522" y="713990"/>
                      <a:pt x="789032" y="702039"/>
                      <a:pt x="780581" y="692946"/>
                    </a:cubicBezTo>
                    <a:cubicBezTo>
                      <a:pt x="788059" y="693236"/>
                      <a:pt x="795536" y="693526"/>
                      <a:pt x="803034" y="693360"/>
                    </a:cubicBezTo>
                    <a:cubicBezTo>
                      <a:pt x="803034" y="693360"/>
                      <a:pt x="833772" y="693629"/>
                      <a:pt x="859684" y="706285"/>
                    </a:cubicBezTo>
                    <a:cubicBezTo>
                      <a:pt x="909001" y="730374"/>
                      <a:pt x="924142" y="826336"/>
                      <a:pt x="924142" y="826336"/>
                    </a:cubicBezTo>
                    <a:cubicBezTo>
                      <a:pt x="930376" y="778345"/>
                      <a:pt x="902041" y="714777"/>
                      <a:pt x="873748" y="6958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57" name="Google Shape;557;p32"/>
            <p:cNvSpPr/>
            <p:nvPr/>
          </p:nvSpPr>
          <p:spPr>
            <a:xfrm>
              <a:off x="6210453" y="3076099"/>
              <a:ext cx="275700" cy="264600"/>
            </a:xfrm>
            <a:prstGeom prst="ellipse">
              <a:avLst/>
            </a:prstGeom>
            <a:solidFill>
              <a:srgbClr val="583B32">
                <a:alpha val="50629"/>
              </a:srgbClr>
            </a:solidFill>
            <a:ln cap="flat" cmpd="sng" w="9525">
              <a:solidFill>
                <a:schemeClr val="accent4"/>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3" name="Shape 8033"/>
        <p:cNvGrpSpPr/>
        <p:nvPr/>
      </p:nvGrpSpPr>
      <p:grpSpPr>
        <a:xfrm>
          <a:off x="0" y="0"/>
          <a:ext cx="0" cy="0"/>
          <a:chOff x="0" y="0"/>
          <a:chExt cx="0" cy="0"/>
        </a:xfrm>
      </p:grpSpPr>
      <p:grpSp>
        <p:nvGrpSpPr>
          <p:cNvPr id="8034" name="Google Shape;8034;p59"/>
          <p:cNvGrpSpPr/>
          <p:nvPr/>
        </p:nvGrpSpPr>
        <p:grpSpPr>
          <a:xfrm>
            <a:off x="702088" y="3155922"/>
            <a:ext cx="2390414" cy="1024800"/>
            <a:chOff x="728925" y="3296613"/>
            <a:chExt cx="2390414" cy="1024800"/>
          </a:xfrm>
        </p:grpSpPr>
        <p:grpSp>
          <p:nvGrpSpPr>
            <p:cNvPr id="8035" name="Google Shape;8035;p59"/>
            <p:cNvGrpSpPr/>
            <p:nvPr/>
          </p:nvGrpSpPr>
          <p:grpSpPr>
            <a:xfrm>
              <a:off x="728925" y="3619800"/>
              <a:ext cx="2390414" cy="500893"/>
              <a:chOff x="728925" y="3619800"/>
              <a:chExt cx="2390414" cy="500893"/>
            </a:xfrm>
          </p:grpSpPr>
          <p:sp>
            <p:nvSpPr>
              <p:cNvPr id="8036" name="Google Shape;8036;p5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37" name="Google Shape;8037;p5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038" name="Google Shape;8038;p59"/>
            <p:cNvGrpSpPr/>
            <p:nvPr/>
          </p:nvGrpSpPr>
          <p:grpSpPr>
            <a:xfrm>
              <a:off x="1348050" y="3296613"/>
              <a:ext cx="1706152" cy="1024800"/>
              <a:chOff x="1348050" y="3296613"/>
              <a:chExt cx="1706152" cy="1024800"/>
            </a:xfrm>
          </p:grpSpPr>
          <p:sp>
            <p:nvSpPr>
              <p:cNvPr id="8039" name="Google Shape;8039;p5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40" name="Google Shape;8040;p5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41" name="Google Shape;8041;p5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42" name="Google Shape;8042;p5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43" name="Google Shape;8043;p5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044" name="Google Shape;8044;p59"/>
            <p:cNvGrpSpPr/>
            <p:nvPr/>
          </p:nvGrpSpPr>
          <p:grpSpPr>
            <a:xfrm>
              <a:off x="1455707" y="3654858"/>
              <a:ext cx="1491150" cy="417657"/>
              <a:chOff x="1455707" y="3654858"/>
              <a:chExt cx="1491150" cy="417657"/>
            </a:xfrm>
          </p:grpSpPr>
          <p:sp>
            <p:nvSpPr>
              <p:cNvPr id="8045" name="Google Shape;8045;p5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65" name="Google Shape;8065;p59"/>
          <p:cNvGraphicFramePr/>
          <p:nvPr/>
        </p:nvGraphicFramePr>
        <p:xfrm>
          <a:off x="5937787" y="2153834"/>
          <a:ext cx="3000000" cy="3000000"/>
        </p:xfrm>
        <a:graphic>
          <a:graphicData uri="http://schemas.openxmlformats.org/drawingml/2006/table">
            <a:tbl>
              <a:tblPr>
                <a:noFill/>
                <a:tableStyleId>{1B151064-C4D4-4179-8D30-B6C44A0A04C2}</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066" name="Google Shape;8066;p59"/>
          <p:cNvGrpSpPr/>
          <p:nvPr/>
        </p:nvGrpSpPr>
        <p:grpSpPr>
          <a:xfrm>
            <a:off x="710464" y="981599"/>
            <a:ext cx="2396505" cy="976502"/>
            <a:chOff x="749309" y="1112739"/>
            <a:chExt cx="2371603" cy="976502"/>
          </a:xfrm>
        </p:grpSpPr>
        <p:grpSp>
          <p:nvGrpSpPr>
            <p:cNvPr id="8067" name="Google Shape;8067;p59"/>
            <p:cNvGrpSpPr/>
            <p:nvPr/>
          </p:nvGrpSpPr>
          <p:grpSpPr>
            <a:xfrm>
              <a:off x="1092126" y="1112739"/>
              <a:ext cx="2028786" cy="975464"/>
              <a:chOff x="1092126" y="1112739"/>
              <a:chExt cx="2028786" cy="975464"/>
            </a:xfrm>
          </p:grpSpPr>
          <p:sp>
            <p:nvSpPr>
              <p:cNvPr id="8068" name="Google Shape;8068;p5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9"/>
            <p:cNvGrpSpPr/>
            <p:nvPr/>
          </p:nvGrpSpPr>
          <p:grpSpPr>
            <a:xfrm>
              <a:off x="749309" y="1112739"/>
              <a:ext cx="314700" cy="975464"/>
              <a:chOff x="749309" y="1112739"/>
              <a:chExt cx="314700" cy="975464"/>
            </a:xfrm>
          </p:grpSpPr>
          <p:sp>
            <p:nvSpPr>
              <p:cNvPr id="8093" name="Google Shape;8093;p5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7" name="Google Shape;8097;p5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101" name="Google Shape;8101;p59"/>
          <p:cNvGraphicFramePr/>
          <p:nvPr/>
        </p:nvGraphicFramePr>
        <p:xfrm>
          <a:off x="5937812" y="981584"/>
          <a:ext cx="3000000" cy="3000000"/>
        </p:xfrm>
        <a:graphic>
          <a:graphicData uri="http://schemas.openxmlformats.org/drawingml/2006/table">
            <a:tbl>
              <a:tblPr>
                <a:noFill/>
                <a:tableStyleId>{1B151064-C4D4-4179-8D30-B6C44A0A04C2}</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102" name="Google Shape;8102;p59"/>
          <p:cNvGraphicFramePr/>
          <p:nvPr/>
        </p:nvGraphicFramePr>
        <p:xfrm>
          <a:off x="3358675" y="2153834"/>
          <a:ext cx="3000000" cy="3000000"/>
        </p:xfrm>
        <a:graphic>
          <a:graphicData uri="http://schemas.openxmlformats.org/drawingml/2006/table">
            <a:tbl>
              <a:tblPr>
                <a:noFill/>
                <a:tableStyleId>{1B151064-C4D4-4179-8D30-B6C44A0A04C2}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103" name="Google Shape;8103;p59"/>
          <p:cNvGrpSpPr/>
          <p:nvPr/>
        </p:nvGrpSpPr>
        <p:grpSpPr>
          <a:xfrm>
            <a:off x="3360661" y="3144795"/>
            <a:ext cx="2363377" cy="1047062"/>
            <a:chOff x="3358399" y="3285485"/>
            <a:chExt cx="2363377" cy="1047062"/>
          </a:xfrm>
        </p:grpSpPr>
        <p:grpSp>
          <p:nvGrpSpPr>
            <p:cNvPr id="8104" name="Google Shape;8104;p59"/>
            <p:cNvGrpSpPr/>
            <p:nvPr/>
          </p:nvGrpSpPr>
          <p:grpSpPr>
            <a:xfrm>
              <a:off x="3358412" y="3285485"/>
              <a:ext cx="2363244" cy="139500"/>
              <a:chOff x="3358412" y="3285485"/>
              <a:chExt cx="2363244" cy="139500"/>
            </a:xfrm>
          </p:grpSpPr>
          <p:sp>
            <p:nvSpPr>
              <p:cNvPr id="8105" name="Google Shape;8105;p5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59"/>
            <p:cNvGrpSpPr/>
            <p:nvPr/>
          </p:nvGrpSpPr>
          <p:grpSpPr>
            <a:xfrm>
              <a:off x="3358412" y="3466996"/>
              <a:ext cx="2363244" cy="139500"/>
              <a:chOff x="3358412" y="3466996"/>
              <a:chExt cx="2363244" cy="139500"/>
            </a:xfrm>
          </p:grpSpPr>
          <p:sp>
            <p:nvSpPr>
              <p:cNvPr id="8111" name="Google Shape;8111;p5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59"/>
            <p:cNvGrpSpPr/>
            <p:nvPr/>
          </p:nvGrpSpPr>
          <p:grpSpPr>
            <a:xfrm>
              <a:off x="3358412" y="3648507"/>
              <a:ext cx="2363244" cy="139500"/>
              <a:chOff x="3358412" y="3648507"/>
              <a:chExt cx="2363244" cy="139500"/>
            </a:xfrm>
          </p:grpSpPr>
          <p:sp>
            <p:nvSpPr>
              <p:cNvPr id="8117" name="Google Shape;8117;p5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59"/>
            <p:cNvGrpSpPr/>
            <p:nvPr/>
          </p:nvGrpSpPr>
          <p:grpSpPr>
            <a:xfrm>
              <a:off x="3358412" y="3830018"/>
              <a:ext cx="2363244" cy="139500"/>
              <a:chOff x="3358412" y="3830018"/>
              <a:chExt cx="2363244" cy="139500"/>
            </a:xfrm>
          </p:grpSpPr>
          <p:sp>
            <p:nvSpPr>
              <p:cNvPr id="8123" name="Google Shape;8123;p5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59"/>
            <p:cNvGrpSpPr/>
            <p:nvPr/>
          </p:nvGrpSpPr>
          <p:grpSpPr>
            <a:xfrm>
              <a:off x="3358399" y="4011514"/>
              <a:ext cx="2363377" cy="139537"/>
              <a:chOff x="3294800" y="4134603"/>
              <a:chExt cx="2638876" cy="152400"/>
            </a:xfrm>
          </p:grpSpPr>
          <p:sp>
            <p:nvSpPr>
              <p:cNvPr id="8129" name="Google Shape;8129;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59"/>
            <p:cNvGrpSpPr/>
            <p:nvPr/>
          </p:nvGrpSpPr>
          <p:grpSpPr>
            <a:xfrm>
              <a:off x="3358399" y="4193010"/>
              <a:ext cx="2363377" cy="139537"/>
              <a:chOff x="3294800" y="4134603"/>
              <a:chExt cx="2638876" cy="152400"/>
            </a:xfrm>
          </p:grpSpPr>
          <p:sp>
            <p:nvSpPr>
              <p:cNvPr id="8135" name="Google Shape;8135;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140" name="Google Shape;8140;p59"/>
          <p:cNvGraphicFramePr/>
          <p:nvPr/>
        </p:nvGraphicFramePr>
        <p:xfrm>
          <a:off x="711463" y="2153834"/>
          <a:ext cx="3000000" cy="3000000"/>
        </p:xfrm>
        <a:graphic>
          <a:graphicData uri="http://schemas.openxmlformats.org/drawingml/2006/table">
            <a:tbl>
              <a:tblPr>
                <a:noFill/>
                <a:tableStyleId>{1B151064-C4D4-4179-8D30-B6C44A0A04C2}</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141" name="Google Shape;8141;p59"/>
          <p:cNvGrpSpPr/>
          <p:nvPr/>
        </p:nvGrpSpPr>
        <p:grpSpPr>
          <a:xfrm>
            <a:off x="4161132" y="2557649"/>
            <a:ext cx="1302095" cy="60959"/>
            <a:chOff x="3558802" y="4011427"/>
            <a:chExt cx="1866000" cy="111300"/>
          </a:xfrm>
        </p:grpSpPr>
        <p:sp>
          <p:nvSpPr>
            <p:cNvPr id="8142" name="Google Shape;8142;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59"/>
          <p:cNvGrpSpPr/>
          <p:nvPr/>
        </p:nvGrpSpPr>
        <p:grpSpPr>
          <a:xfrm>
            <a:off x="4706620" y="2839808"/>
            <a:ext cx="914340" cy="60959"/>
            <a:chOff x="3558802" y="4011427"/>
            <a:chExt cx="1866000" cy="111300"/>
          </a:xfrm>
        </p:grpSpPr>
        <p:sp>
          <p:nvSpPr>
            <p:cNvPr id="8145" name="Google Shape;8145;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59"/>
          <p:cNvGrpSpPr/>
          <p:nvPr/>
        </p:nvGrpSpPr>
        <p:grpSpPr>
          <a:xfrm>
            <a:off x="5871419" y="3167606"/>
            <a:ext cx="2522867" cy="1001454"/>
            <a:chOff x="1904318" y="789980"/>
            <a:chExt cx="1489472" cy="606868"/>
          </a:xfrm>
        </p:grpSpPr>
        <p:cxnSp>
          <p:nvCxnSpPr>
            <p:cNvPr id="8148" name="Google Shape;8148;p5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149" name="Google Shape;8149;p5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150" name="Google Shape;8150;p5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151" name="Google Shape;8151;p5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152" name="Google Shape;8152;p5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153" name="Google Shape;8153;p5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154" name="Google Shape;8154;p5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155" name="Google Shape;8155;p5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162" name="Google Shape;8162;p5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63" name="Google Shape;8163;p5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64" name="Google Shape;8164;p5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9"/>
          <p:cNvGrpSpPr/>
          <p:nvPr/>
        </p:nvGrpSpPr>
        <p:grpSpPr>
          <a:xfrm>
            <a:off x="3355824" y="951642"/>
            <a:ext cx="2363393" cy="1005865"/>
            <a:chOff x="3292400" y="1193188"/>
            <a:chExt cx="2615240" cy="1131075"/>
          </a:xfrm>
        </p:grpSpPr>
        <p:sp>
          <p:nvSpPr>
            <p:cNvPr id="8166" name="Google Shape;8166;p5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67" name="Google Shape;8167;p5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68" name="Google Shape;8168;p5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169" name="Google Shape;8169;p5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170" name="Google Shape;8170;p5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171" name="Google Shape;8171;p5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172" name="Google Shape;8172;p5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173" name="Google Shape;8173;p5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174" name="Google Shape;8174;p5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175" name="Google Shape;8175;p5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176" name="Google Shape;8176;p5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77" name="Google Shape;8177;p5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78" name="Google Shape;8178;p5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79" name="Google Shape;8179;p5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80" name="Google Shape;8180;p59"/>
            <p:cNvGrpSpPr/>
            <p:nvPr/>
          </p:nvGrpSpPr>
          <p:grpSpPr>
            <a:xfrm>
              <a:off x="3748438" y="1378608"/>
              <a:ext cx="2159202" cy="903971"/>
              <a:chOff x="1683525" y="2179850"/>
              <a:chExt cx="4519050" cy="2134525"/>
            </a:xfrm>
          </p:grpSpPr>
          <p:sp>
            <p:nvSpPr>
              <p:cNvPr id="8181" name="Google Shape;8181;p5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2" name="Google Shape;8182;p5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3" name="Google Shape;8183;p5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4" name="Google Shape;8184;p5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5" name="Google Shape;8185;p5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6" name="Google Shape;8186;p5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7" name="Google Shape;8187;p5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8" name="Google Shape;8188;p5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9" name="Google Shape;8189;p5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90" name="Google Shape;8190;p5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91" name="Google Shape;8191;p5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92" name="Google Shape;8192;p5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6" name="Shape 8196"/>
        <p:cNvGrpSpPr/>
        <p:nvPr/>
      </p:nvGrpSpPr>
      <p:grpSpPr>
        <a:xfrm>
          <a:off x="0" y="0"/>
          <a:ext cx="0" cy="0"/>
          <a:chOff x="0" y="0"/>
          <a:chExt cx="0" cy="0"/>
        </a:xfrm>
      </p:grpSpPr>
      <p:grpSp>
        <p:nvGrpSpPr>
          <p:cNvPr id="8197" name="Google Shape;8197;p60"/>
          <p:cNvGrpSpPr/>
          <p:nvPr/>
        </p:nvGrpSpPr>
        <p:grpSpPr>
          <a:xfrm>
            <a:off x="4796690" y="970936"/>
            <a:ext cx="745431" cy="718863"/>
            <a:chOff x="4249973" y="1201875"/>
            <a:chExt cx="1958568" cy="1888762"/>
          </a:xfrm>
        </p:grpSpPr>
        <p:sp>
          <p:nvSpPr>
            <p:cNvPr id="8198" name="Google Shape;8198;p6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9" name="Google Shape;8199;p60"/>
            <p:cNvGrpSpPr/>
            <p:nvPr/>
          </p:nvGrpSpPr>
          <p:grpSpPr>
            <a:xfrm>
              <a:off x="5853086" y="1789142"/>
              <a:ext cx="355454" cy="1048099"/>
              <a:chOff x="5576108" y="2016725"/>
              <a:chExt cx="565200" cy="1666560"/>
            </a:xfrm>
          </p:grpSpPr>
          <p:sp>
            <p:nvSpPr>
              <p:cNvPr id="8200" name="Google Shape;8200;p6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01" name="Google Shape;8201;p6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60"/>
            <p:cNvGrpSpPr/>
            <p:nvPr/>
          </p:nvGrpSpPr>
          <p:grpSpPr>
            <a:xfrm>
              <a:off x="4869455" y="2691676"/>
              <a:ext cx="1013897" cy="398961"/>
              <a:chOff x="4012057" y="3451825"/>
              <a:chExt cx="1612175" cy="634379"/>
            </a:xfrm>
          </p:grpSpPr>
          <p:sp>
            <p:nvSpPr>
              <p:cNvPr id="8203" name="Google Shape;8203;p6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04" name="Google Shape;8204;p6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60"/>
            <p:cNvGrpSpPr/>
            <p:nvPr/>
          </p:nvGrpSpPr>
          <p:grpSpPr>
            <a:xfrm>
              <a:off x="4276937" y="2155961"/>
              <a:ext cx="651965" cy="891358"/>
              <a:chOff x="3069908" y="2599997"/>
              <a:chExt cx="1036675" cy="1417328"/>
            </a:xfrm>
          </p:grpSpPr>
          <p:sp>
            <p:nvSpPr>
              <p:cNvPr id="8206" name="Google Shape;8206;p6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07" name="Google Shape;8207;p6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60"/>
            <p:cNvGrpSpPr/>
            <p:nvPr/>
          </p:nvGrpSpPr>
          <p:grpSpPr>
            <a:xfrm>
              <a:off x="5054918" y="1201875"/>
              <a:ext cx="999548" cy="602711"/>
              <a:chOff x="4306958" y="1082925"/>
              <a:chExt cx="1589359" cy="958358"/>
            </a:xfrm>
          </p:grpSpPr>
          <p:sp>
            <p:nvSpPr>
              <p:cNvPr id="8209" name="Google Shape;8209;p6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10" name="Google Shape;8210;p6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60"/>
            <p:cNvGrpSpPr/>
            <p:nvPr/>
          </p:nvGrpSpPr>
          <p:grpSpPr>
            <a:xfrm>
              <a:off x="4249973" y="1303451"/>
              <a:ext cx="799317" cy="841334"/>
              <a:chOff x="3027033" y="1244439"/>
              <a:chExt cx="1270977" cy="1337786"/>
            </a:xfrm>
          </p:grpSpPr>
          <p:sp>
            <p:nvSpPr>
              <p:cNvPr id="8212" name="Google Shape;8212;p6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13" name="Google Shape;8213;p6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4" name="Google Shape;8214;p60"/>
          <p:cNvGrpSpPr/>
          <p:nvPr/>
        </p:nvGrpSpPr>
        <p:grpSpPr>
          <a:xfrm>
            <a:off x="713063" y="1849386"/>
            <a:ext cx="761767" cy="729896"/>
            <a:chOff x="2657744" y="2337745"/>
            <a:chExt cx="832987" cy="798137"/>
          </a:xfrm>
        </p:grpSpPr>
        <p:sp>
          <p:nvSpPr>
            <p:cNvPr id="8215" name="Google Shape;8215;p6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60"/>
          <p:cNvGrpSpPr/>
          <p:nvPr/>
        </p:nvGrpSpPr>
        <p:grpSpPr>
          <a:xfrm>
            <a:off x="3224027" y="1852592"/>
            <a:ext cx="685569" cy="723586"/>
            <a:chOff x="3398134" y="2057755"/>
            <a:chExt cx="704087" cy="743130"/>
          </a:xfrm>
        </p:grpSpPr>
        <p:grpSp>
          <p:nvGrpSpPr>
            <p:cNvPr id="8222" name="Google Shape;8222;p60"/>
            <p:cNvGrpSpPr/>
            <p:nvPr/>
          </p:nvGrpSpPr>
          <p:grpSpPr>
            <a:xfrm>
              <a:off x="3398134" y="2290183"/>
              <a:ext cx="315300" cy="219900"/>
              <a:chOff x="3398134" y="2290183"/>
              <a:chExt cx="315300" cy="219900"/>
            </a:xfrm>
          </p:grpSpPr>
          <p:sp>
            <p:nvSpPr>
              <p:cNvPr id="8223" name="Google Shape;8223;p6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24" name="Google Shape;8224;p60"/>
              <p:cNvCxnSpPr>
                <a:stCxn id="8223"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225" name="Google Shape;8225;p60"/>
            <p:cNvGrpSpPr/>
            <p:nvPr/>
          </p:nvGrpSpPr>
          <p:grpSpPr>
            <a:xfrm>
              <a:off x="3547823" y="2467358"/>
              <a:ext cx="219900" cy="333527"/>
              <a:chOff x="3547823" y="2467358"/>
              <a:chExt cx="219900" cy="333527"/>
            </a:xfrm>
          </p:grpSpPr>
          <p:sp>
            <p:nvSpPr>
              <p:cNvPr id="8226" name="Google Shape;8226;p6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27" name="Google Shape;8227;p6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228" name="Google Shape;8228;p60"/>
            <p:cNvGrpSpPr/>
            <p:nvPr/>
          </p:nvGrpSpPr>
          <p:grpSpPr>
            <a:xfrm>
              <a:off x="3734138" y="2467358"/>
              <a:ext cx="219900" cy="333527"/>
              <a:chOff x="3734138" y="2467358"/>
              <a:chExt cx="219900" cy="333527"/>
            </a:xfrm>
          </p:grpSpPr>
          <p:sp>
            <p:nvSpPr>
              <p:cNvPr id="8229" name="Google Shape;8229;p6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30" name="Google Shape;8230;p6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231" name="Google Shape;8231;p60"/>
            <p:cNvGrpSpPr/>
            <p:nvPr/>
          </p:nvGrpSpPr>
          <p:grpSpPr>
            <a:xfrm>
              <a:off x="3787560" y="2288011"/>
              <a:ext cx="314661" cy="219900"/>
              <a:chOff x="3787560" y="2288011"/>
              <a:chExt cx="314661" cy="219900"/>
            </a:xfrm>
          </p:grpSpPr>
          <p:sp>
            <p:nvSpPr>
              <p:cNvPr id="8232" name="Google Shape;8232;p6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33" name="Google Shape;8233;p6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234" name="Google Shape;8234;p60"/>
            <p:cNvGrpSpPr/>
            <p:nvPr/>
          </p:nvGrpSpPr>
          <p:grpSpPr>
            <a:xfrm>
              <a:off x="3637290" y="2057755"/>
              <a:ext cx="219900" cy="335499"/>
              <a:chOff x="3637290" y="2057755"/>
              <a:chExt cx="219900" cy="335499"/>
            </a:xfrm>
          </p:grpSpPr>
          <p:sp>
            <p:nvSpPr>
              <p:cNvPr id="8235" name="Google Shape;8235;p6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236" name="Google Shape;8236;p6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237" name="Google Shape;8237;p60"/>
          <p:cNvGrpSpPr/>
          <p:nvPr/>
        </p:nvGrpSpPr>
        <p:grpSpPr>
          <a:xfrm>
            <a:off x="4899249" y="1859288"/>
            <a:ext cx="710153" cy="710153"/>
            <a:chOff x="5007123" y="2079403"/>
            <a:chExt cx="687600" cy="687600"/>
          </a:xfrm>
        </p:grpSpPr>
        <p:sp>
          <p:nvSpPr>
            <p:cNvPr id="8238" name="Google Shape;8238;p6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60"/>
          <p:cNvGrpSpPr/>
          <p:nvPr/>
        </p:nvGrpSpPr>
        <p:grpSpPr>
          <a:xfrm>
            <a:off x="5708687" y="1853794"/>
            <a:ext cx="720998" cy="721183"/>
            <a:chOff x="5797446" y="2063053"/>
            <a:chExt cx="698100" cy="698280"/>
          </a:xfrm>
        </p:grpSpPr>
        <p:sp>
          <p:nvSpPr>
            <p:cNvPr id="8243" name="Google Shape;8243;p6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60"/>
          <p:cNvGrpSpPr/>
          <p:nvPr/>
        </p:nvGrpSpPr>
        <p:grpSpPr>
          <a:xfrm>
            <a:off x="8153834" y="3499399"/>
            <a:ext cx="280585" cy="673164"/>
            <a:chOff x="8075075" y="3754290"/>
            <a:chExt cx="255612" cy="613194"/>
          </a:xfrm>
        </p:grpSpPr>
        <p:grpSp>
          <p:nvGrpSpPr>
            <p:cNvPr id="8248" name="Google Shape;8248;p60"/>
            <p:cNvGrpSpPr/>
            <p:nvPr/>
          </p:nvGrpSpPr>
          <p:grpSpPr>
            <a:xfrm>
              <a:off x="8075075" y="3754290"/>
              <a:ext cx="255612" cy="613194"/>
              <a:chOff x="8075075" y="3754290"/>
              <a:chExt cx="255612" cy="613194"/>
            </a:xfrm>
          </p:grpSpPr>
          <p:sp>
            <p:nvSpPr>
              <p:cNvPr id="8249" name="Google Shape;8249;p6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1" name="Google Shape;8251;p6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60"/>
          <p:cNvGrpSpPr/>
          <p:nvPr/>
        </p:nvGrpSpPr>
        <p:grpSpPr>
          <a:xfrm>
            <a:off x="5270892" y="3488196"/>
            <a:ext cx="470352" cy="683745"/>
            <a:chOff x="1697726" y="3244179"/>
            <a:chExt cx="788124" cy="1146069"/>
          </a:xfrm>
        </p:grpSpPr>
        <p:sp>
          <p:nvSpPr>
            <p:cNvPr id="8253" name="Google Shape;8253;p6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5" name="Google Shape;8255;p60"/>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6" name="Google Shape;8256;p60"/>
          <p:cNvGrpSpPr/>
          <p:nvPr/>
        </p:nvGrpSpPr>
        <p:grpSpPr>
          <a:xfrm>
            <a:off x="5892043" y="3499398"/>
            <a:ext cx="293891" cy="293845"/>
            <a:chOff x="6134814" y="3754290"/>
            <a:chExt cx="293891" cy="293845"/>
          </a:xfrm>
        </p:grpSpPr>
        <p:sp>
          <p:nvSpPr>
            <p:cNvPr id="8257" name="Google Shape;8257;p6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60"/>
          <p:cNvGrpSpPr/>
          <p:nvPr/>
        </p:nvGrpSpPr>
        <p:grpSpPr>
          <a:xfrm>
            <a:off x="5892043" y="3878069"/>
            <a:ext cx="293891" cy="293891"/>
            <a:chOff x="6134814" y="4086186"/>
            <a:chExt cx="293891" cy="293891"/>
          </a:xfrm>
        </p:grpSpPr>
        <p:sp>
          <p:nvSpPr>
            <p:cNvPr id="8260" name="Google Shape;8260;p6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2" name="Google Shape;8262;p60"/>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0"/>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4" name="Google Shape;8264;p60"/>
          <p:cNvGrpSpPr/>
          <p:nvPr/>
        </p:nvGrpSpPr>
        <p:grpSpPr>
          <a:xfrm>
            <a:off x="7817018" y="2706762"/>
            <a:ext cx="622883" cy="621944"/>
            <a:chOff x="1187048" y="238125"/>
            <a:chExt cx="5256397" cy="5248476"/>
          </a:xfrm>
        </p:grpSpPr>
        <p:sp>
          <p:nvSpPr>
            <p:cNvPr id="8265" name="Google Shape;8265;p6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60"/>
          <p:cNvGrpSpPr/>
          <p:nvPr/>
        </p:nvGrpSpPr>
        <p:grpSpPr>
          <a:xfrm>
            <a:off x="2274123" y="2716370"/>
            <a:ext cx="1310987" cy="612407"/>
            <a:chOff x="238125" y="1188750"/>
            <a:chExt cx="7140450" cy="3335550"/>
          </a:xfrm>
        </p:grpSpPr>
        <p:sp>
          <p:nvSpPr>
            <p:cNvPr id="8270" name="Google Shape;8270;p6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60"/>
          <p:cNvGrpSpPr/>
          <p:nvPr/>
        </p:nvGrpSpPr>
        <p:grpSpPr>
          <a:xfrm>
            <a:off x="6599995" y="2706925"/>
            <a:ext cx="1110299" cy="621702"/>
            <a:chOff x="238125" y="1335475"/>
            <a:chExt cx="5418735" cy="3034175"/>
          </a:xfrm>
        </p:grpSpPr>
        <p:sp>
          <p:nvSpPr>
            <p:cNvPr id="8276" name="Google Shape;8276;p6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60"/>
          <p:cNvGrpSpPr/>
          <p:nvPr/>
        </p:nvGrpSpPr>
        <p:grpSpPr>
          <a:xfrm>
            <a:off x="5417655" y="2703822"/>
            <a:ext cx="1074451" cy="627181"/>
            <a:chOff x="5359127" y="2910889"/>
            <a:chExt cx="1097723" cy="640831"/>
          </a:xfrm>
        </p:grpSpPr>
        <p:grpSp>
          <p:nvGrpSpPr>
            <p:cNvPr id="8280" name="Google Shape;8280;p60"/>
            <p:cNvGrpSpPr/>
            <p:nvPr/>
          </p:nvGrpSpPr>
          <p:grpSpPr>
            <a:xfrm>
              <a:off x="5929791" y="3263088"/>
              <a:ext cx="527060" cy="287097"/>
              <a:chOff x="5929791" y="3263088"/>
              <a:chExt cx="527060" cy="287097"/>
            </a:xfrm>
          </p:grpSpPr>
          <p:sp>
            <p:nvSpPr>
              <p:cNvPr id="8281" name="Google Shape;8281;p6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82" name="Google Shape;8282;p6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83" name="Google Shape;8283;p60"/>
            <p:cNvGrpSpPr/>
            <p:nvPr/>
          </p:nvGrpSpPr>
          <p:grpSpPr>
            <a:xfrm>
              <a:off x="5359127" y="3263089"/>
              <a:ext cx="526428" cy="288631"/>
              <a:chOff x="5359127" y="3263089"/>
              <a:chExt cx="526428" cy="288631"/>
            </a:xfrm>
          </p:grpSpPr>
          <p:sp>
            <p:nvSpPr>
              <p:cNvPr id="8284" name="Google Shape;8284;p6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85" name="Google Shape;8285;p6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86" name="Google Shape;8286;p60"/>
            <p:cNvGrpSpPr/>
            <p:nvPr/>
          </p:nvGrpSpPr>
          <p:grpSpPr>
            <a:xfrm>
              <a:off x="5551525" y="2910889"/>
              <a:ext cx="520901" cy="610283"/>
              <a:chOff x="5551525" y="2910889"/>
              <a:chExt cx="520901" cy="610283"/>
            </a:xfrm>
          </p:grpSpPr>
          <p:sp>
            <p:nvSpPr>
              <p:cNvPr id="8287" name="Google Shape;8287;p6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88" name="Google Shape;8288;p6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89" name="Google Shape;8289;p60"/>
            <p:cNvGrpSpPr/>
            <p:nvPr/>
          </p:nvGrpSpPr>
          <p:grpSpPr>
            <a:xfrm>
              <a:off x="5743962" y="2919100"/>
              <a:ext cx="623674" cy="284502"/>
              <a:chOff x="5743962" y="2919100"/>
              <a:chExt cx="623674" cy="284502"/>
            </a:xfrm>
          </p:grpSpPr>
          <p:sp>
            <p:nvSpPr>
              <p:cNvPr id="8290" name="Google Shape;8290;p6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91" name="Google Shape;8291;p6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292" name="Google Shape;8292;p60"/>
          <p:cNvGrpSpPr/>
          <p:nvPr/>
        </p:nvGrpSpPr>
        <p:grpSpPr>
          <a:xfrm>
            <a:off x="7568868" y="1854534"/>
            <a:ext cx="874976" cy="719600"/>
            <a:chOff x="7608988" y="2093194"/>
            <a:chExt cx="817276" cy="672147"/>
          </a:xfrm>
        </p:grpSpPr>
        <p:cxnSp>
          <p:nvCxnSpPr>
            <p:cNvPr id="8293" name="Google Shape;8293;p6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94" name="Google Shape;8294;p6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95" name="Google Shape;8295;p6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96" name="Google Shape;8296;p6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97" name="Google Shape;8297;p6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298" name="Google Shape;8298;p6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299" name="Google Shape;8299;p60"/>
            <p:cNvGrpSpPr/>
            <p:nvPr/>
          </p:nvGrpSpPr>
          <p:grpSpPr>
            <a:xfrm>
              <a:off x="7721175" y="2093194"/>
              <a:ext cx="599587" cy="623846"/>
              <a:chOff x="7721175" y="2093194"/>
              <a:chExt cx="599587" cy="623846"/>
            </a:xfrm>
          </p:grpSpPr>
          <p:grpSp>
            <p:nvGrpSpPr>
              <p:cNvPr id="8300" name="Google Shape;8300;p60"/>
              <p:cNvGrpSpPr/>
              <p:nvPr/>
            </p:nvGrpSpPr>
            <p:grpSpPr>
              <a:xfrm>
                <a:off x="7721175" y="2093194"/>
                <a:ext cx="291605" cy="623846"/>
                <a:chOff x="9405575" y="2061418"/>
                <a:chExt cx="291605" cy="623846"/>
              </a:xfrm>
            </p:grpSpPr>
            <p:sp>
              <p:nvSpPr>
                <p:cNvPr id="8301" name="Google Shape;8301;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60"/>
              <p:cNvGrpSpPr/>
              <p:nvPr/>
            </p:nvGrpSpPr>
            <p:grpSpPr>
              <a:xfrm flipH="1">
                <a:off x="8029157" y="2093194"/>
                <a:ext cx="291605" cy="623846"/>
                <a:chOff x="9405575" y="2061418"/>
                <a:chExt cx="291605" cy="623846"/>
              </a:xfrm>
            </p:grpSpPr>
            <p:sp>
              <p:nvSpPr>
                <p:cNvPr id="8309" name="Google Shape;8309;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16" name="Google Shape;8316;p60"/>
          <p:cNvGrpSpPr/>
          <p:nvPr/>
        </p:nvGrpSpPr>
        <p:grpSpPr>
          <a:xfrm>
            <a:off x="4013304" y="970936"/>
            <a:ext cx="712557" cy="785901"/>
            <a:chOff x="4206459" y="1191441"/>
            <a:chExt cx="712557" cy="785901"/>
          </a:xfrm>
        </p:grpSpPr>
        <p:sp>
          <p:nvSpPr>
            <p:cNvPr id="8317" name="Google Shape;8317;p6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1" name="Google Shape;8321;p60"/>
            <p:cNvGrpSpPr/>
            <p:nvPr/>
          </p:nvGrpSpPr>
          <p:grpSpPr>
            <a:xfrm>
              <a:off x="4644280" y="1290523"/>
              <a:ext cx="143716" cy="29463"/>
              <a:chOff x="4644280" y="1290523"/>
              <a:chExt cx="143716" cy="29463"/>
            </a:xfrm>
          </p:grpSpPr>
          <p:sp>
            <p:nvSpPr>
              <p:cNvPr id="8322" name="Google Shape;8322;p6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60"/>
            <p:cNvGrpSpPr/>
            <p:nvPr/>
          </p:nvGrpSpPr>
          <p:grpSpPr>
            <a:xfrm>
              <a:off x="4356567" y="1191441"/>
              <a:ext cx="143690" cy="29488"/>
              <a:chOff x="4356567" y="1191441"/>
              <a:chExt cx="143690" cy="29488"/>
            </a:xfrm>
          </p:grpSpPr>
          <p:sp>
            <p:nvSpPr>
              <p:cNvPr id="8327" name="Google Shape;8327;p6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60"/>
            <p:cNvGrpSpPr/>
            <p:nvPr/>
          </p:nvGrpSpPr>
          <p:grpSpPr>
            <a:xfrm>
              <a:off x="4339009" y="1863727"/>
              <a:ext cx="143703" cy="29476"/>
              <a:chOff x="4339009" y="1863727"/>
              <a:chExt cx="143703" cy="29476"/>
            </a:xfrm>
          </p:grpSpPr>
          <p:sp>
            <p:nvSpPr>
              <p:cNvPr id="8332" name="Google Shape;8332;p6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60"/>
            <p:cNvGrpSpPr/>
            <p:nvPr/>
          </p:nvGrpSpPr>
          <p:grpSpPr>
            <a:xfrm>
              <a:off x="4206459" y="1607315"/>
              <a:ext cx="29539" cy="142899"/>
              <a:chOff x="4206459" y="1607315"/>
              <a:chExt cx="29539" cy="142899"/>
            </a:xfrm>
          </p:grpSpPr>
          <p:sp>
            <p:nvSpPr>
              <p:cNvPr id="8337" name="Google Shape;8337;p6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1" name="Google Shape;8341;p6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5" name="Google Shape;8345;p60"/>
            <p:cNvGrpSpPr/>
            <p:nvPr/>
          </p:nvGrpSpPr>
          <p:grpSpPr>
            <a:xfrm>
              <a:off x="4889463" y="1423737"/>
              <a:ext cx="29552" cy="142899"/>
              <a:chOff x="4889463" y="1423737"/>
              <a:chExt cx="29552" cy="142899"/>
            </a:xfrm>
          </p:grpSpPr>
          <p:sp>
            <p:nvSpPr>
              <p:cNvPr id="8346" name="Google Shape;8346;p6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60"/>
            <p:cNvGrpSpPr/>
            <p:nvPr/>
          </p:nvGrpSpPr>
          <p:grpSpPr>
            <a:xfrm>
              <a:off x="4771663" y="1876896"/>
              <a:ext cx="108651" cy="100447"/>
              <a:chOff x="4771663" y="1876896"/>
              <a:chExt cx="108651" cy="100447"/>
            </a:xfrm>
          </p:grpSpPr>
          <p:sp>
            <p:nvSpPr>
              <p:cNvPr id="8351" name="Google Shape;8351;p6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5" name="Google Shape;8355;p60"/>
          <p:cNvGrpSpPr/>
          <p:nvPr/>
        </p:nvGrpSpPr>
        <p:grpSpPr>
          <a:xfrm>
            <a:off x="4008780" y="1854159"/>
            <a:ext cx="791287" cy="720350"/>
            <a:chOff x="267375" y="1071875"/>
            <a:chExt cx="470500" cy="428550"/>
          </a:xfrm>
        </p:grpSpPr>
        <p:sp>
          <p:nvSpPr>
            <p:cNvPr id="8356" name="Google Shape;8356;p6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60"/>
          <p:cNvGrpSpPr/>
          <p:nvPr/>
        </p:nvGrpSpPr>
        <p:grpSpPr>
          <a:xfrm>
            <a:off x="709275" y="3498789"/>
            <a:ext cx="1408444" cy="673166"/>
            <a:chOff x="712664" y="3693287"/>
            <a:chExt cx="1460738" cy="698160"/>
          </a:xfrm>
        </p:grpSpPr>
        <p:grpSp>
          <p:nvGrpSpPr>
            <p:cNvPr id="8365" name="Google Shape;8365;p60"/>
            <p:cNvGrpSpPr/>
            <p:nvPr/>
          </p:nvGrpSpPr>
          <p:grpSpPr>
            <a:xfrm>
              <a:off x="1380079" y="4133090"/>
              <a:ext cx="234048" cy="258099"/>
              <a:chOff x="1380079" y="4133090"/>
              <a:chExt cx="234048" cy="258099"/>
            </a:xfrm>
          </p:grpSpPr>
          <p:sp>
            <p:nvSpPr>
              <p:cNvPr id="8366" name="Google Shape;8366;p6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60"/>
            <p:cNvGrpSpPr/>
            <p:nvPr/>
          </p:nvGrpSpPr>
          <p:grpSpPr>
            <a:xfrm>
              <a:off x="884610" y="3864082"/>
              <a:ext cx="1118566" cy="527275"/>
              <a:chOff x="890961" y="3865463"/>
              <a:chExt cx="1115221" cy="525698"/>
            </a:xfrm>
          </p:grpSpPr>
          <p:sp>
            <p:nvSpPr>
              <p:cNvPr id="8370" name="Google Shape;8370;p6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60"/>
            <p:cNvGrpSpPr/>
            <p:nvPr/>
          </p:nvGrpSpPr>
          <p:grpSpPr>
            <a:xfrm>
              <a:off x="712664" y="3693287"/>
              <a:ext cx="1460738" cy="698160"/>
              <a:chOff x="712664" y="3693025"/>
              <a:chExt cx="1460738" cy="698160"/>
            </a:xfrm>
          </p:grpSpPr>
          <p:sp>
            <p:nvSpPr>
              <p:cNvPr id="8374" name="Google Shape;8374;p6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0" name="Google Shape;8380;p60"/>
          <p:cNvGrpSpPr/>
          <p:nvPr/>
        </p:nvGrpSpPr>
        <p:grpSpPr>
          <a:xfrm>
            <a:off x="3146990" y="970936"/>
            <a:ext cx="795485" cy="738831"/>
            <a:chOff x="3348603" y="1236445"/>
            <a:chExt cx="749256" cy="695894"/>
          </a:xfrm>
        </p:grpSpPr>
        <p:grpSp>
          <p:nvGrpSpPr>
            <p:cNvPr id="8381" name="Google Shape;8381;p60"/>
            <p:cNvGrpSpPr/>
            <p:nvPr/>
          </p:nvGrpSpPr>
          <p:grpSpPr>
            <a:xfrm>
              <a:off x="3583779" y="1236445"/>
              <a:ext cx="293795" cy="285811"/>
              <a:chOff x="3750225" y="1774000"/>
              <a:chExt cx="149575" cy="145525"/>
            </a:xfrm>
          </p:grpSpPr>
          <p:sp>
            <p:nvSpPr>
              <p:cNvPr id="8382" name="Google Shape;8382;p6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60"/>
            <p:cNvGrpSpPr/>
            <p:nvPr/>
          </p:nvGrpSpPr>
          <p:grpSpPr>
            <a:xfrm>
              <a:off x="3775534" y="1462599"/>
              <a:ext cx="322325" cy="285958"/>
              <a:chOff x="3847850" y="1889150"/>
              <a:chExt cx="164100" cy="145600"/>
            </a:xfrm>
          </p:grpSpPr>
          <p:sp>
            <p:nvSpPr>
              <p:cNvPr id="8385" name="Google Shape;8385;p6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60"/>
            <p:cNvGrpSpPr/>
            <p:nvPr/>
          </p:nvGrpSpPr>
          <p:grpSpPr>
            <a:xfrm>
              <a:off x="3545329" y="1646528"/>
              <a:ext cx="293746" cy="285811"/>
              <a:chOff x="3730650" y="1982800"/>
              <a:chExt cx="149550" cy="145525"/>
            </a:xfrm>
          </p:grpSpPr>
          <p:sp>
            <p:nvSpPr>
              <p:cNvPr id="8388" name="Google Shape;8388;p6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60"/>
            <p:cNvGrpSpPr/>
            <p:nvPr/>
          </p:nvGrpSpPr>
          <p:grpSpPr>
            <a:xfrm>
              <a:off x="3348603" y="1415046"/>
              <a:ext cx="294384" cy="284387"/>
              <a:chOff x="3630494" y="1864938"/>
              <a:chExt cx="149875" cy="144800"/>
            </a:xfrm>
          </p:grpSpPr>
          <p:sp>
            <p:nvSpPr>
              <p:cNvPr id="8391" name="Google Shape;8391;p6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3" name="Google Shape;8393;p60"/>
          <p:cNvGrpSpPr/>
          <p:nvPr/>
        </p:nvGrpSpPr>
        <p:grpSpPr>
          <a:xfrm>
            <a:off x="2268517" y="3493832"/>
            <a:ext cx="1324924" cy="678083"/>
            <a:chOff x="2413923" y="3711366"/>
            <a:chExt cx="1374117" cy="703260"/>
          </a:xfrm>
        </p:grpSpPr>
        <p:grpSp>
          <p:nvGrpSpPr>
            <p:cNvPr id="8394" name="Google Shape;8394;p60"/>
            <p:cNvGrpSpPr/>
            <p:nvPr/>
          </p:nvGrpSpPr>
          <p:grpSpPr>
            <a:xfrm>
              <a:off x="2413923" y="3711366"/>
              <a:ext cx="1374117" cy="703260"/>
              <a:chOff x="2413923" y="3711366"/>
              <a:chExt cx="1374117" cy="703260"/>
            </a:xfrm>
          </p:grpSpPr>
          <p:sp>
            <p:nvSpPr>
              <p:cNvPr id="8395" name="Google Shape;8395;p6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6" name="Google Shape;8396;p60"/>
              <p:cNvGrpSpPr/>
              <p:nvPr/>
            </p:nvGrpSpPr>
            <p:grpSpPr>
              <a:xfrm>
                <a:off x="2600284" y="3808654"/>
                <a:ext cx="234506" cy="138009"/>
                <a:chOff x="2600284" y="3808654"/>
                <a:chExt cx="234506" cy="138009"/>
              </a:xfrm>
            </p:grpSpPr>
            <p:sp>
              <p:nvSpPr>
                <p:cNvPr id="8397" name="Google Shape;8397;p6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98" name="Google Shape;8398;p6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99" name="Google Shape;8399;p60"/>
              <p:cNvGrpSpPr/>
              <p:nvPr/>
            </p:nvGrpSpPr>
            <p:grpSpPr>
              <a:xfrm>
                <a:off x="3359659" y="3805664"/>
                <a:ext cx="232294" cy="141000"/>
                <a:chOff x="3359659" y="3805664"/>
                <a:chExt cx="232294" cy="141000"/>
              </a:xfrm>
            </p:grpSpPr>
            <p:sp>
              <p:nvSpPr>
                <p:cNvPr id="8400" name="Google Shape;8400;p6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01" name="Google Shape;8401;p6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02" name="Google Shape;8402;p60"/>
              <p:cNvGrpSpPr/>
              <p:nvPr/>
            </p:nvGrpSpPr>
            <p:grpSpPr>
              <a:xfrm>
                <a:off x="3067316" y="3711366"/>
                <a:ext cx="66900" cy="166809"/>
                <a:chOff x="3067316" y="3711366"/>
                <a:chExt cx="66900" cy="166809"/>
              </a:xfrm>
            </p:grpSpPr>
            <p:sp>
              <p:nvSpPr>
                <p:cNvPr id="8403" name="Google Shape;8403;p6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04" name="Google Shape;8404;p6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05" name="Google Shape;8405;p60"/>
              <p:cNvGrpSpPr/>
              <p:nvPr/>
            </p:nvGrpSpPr>
            <p:grpSpPr>
              <a:xfrm>
                <a:off x="2413923" y="4058666"/>
                <a:ext cx="224119" cy="66900"/>
                <a:chOff x="2413923" y="4058666"/>
                <a:chExt cx="224119" cy="66900"/>
              </a:xfrm>
            </p:grpSpPr>
            <p:sp>
              <p:nvSpPr>
                <p:cNvPr id="8406" name="Google Shape;8406;p6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07" name="Google Shape;8407;p6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08" name="Google Shape;8408;p60"/>
              <p:cNvGrpSpPr/>
              <p:nvPr/>
            </p:nvGrpSpPr>
            <p:grpSpPr>
              <a:xfrm>
                <a:off x="3564643" y="4058666"/>
                <a:ext cx="223397" cy="66900"/>
                <a:chOff x="3564643" y="4058666"/>
                <a:chExt cx="223397" cy="66900"/>
              </a:xfrm>
            </p:grpSpPr>
            <p:sp>
              <p:nvSpPr>
                <p:cNvPr id="8409" name="Google Shape;8409;p6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0" name="Google Shape;8410;p6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411" name="Google Shape;8411;p60"/>
            <p:cNvGrpSpPr/>
            <p:nvPr/>
          </p:nvGrpSpPr>
          <p:grpSpPr>
            <a:xfrm>
              <a:off x="2633353" y="3965763"/>
              <a:ext cx="933975" cy="445687"/>
              <a:chOff x="2633353" y="3965763"/>
              <a:chExt cx="933975" cy="445687"/>
            </a:xfrm>
          </p:grpSpPr>
          <p:sp>
            <p:nvSpPr>
              <p:cNvPr id="8412" name="Google Shape;8412;p6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4" name="Google Shape;8414;p60"/>
          <p:cNvGrpSpPr/>
          <p:nvPr/>
        </p:nvGrpSpPr>
        <p:grpSpPr>
          <a:xfrm>
            <a:off x="6392789" y="1044380"/>
            <a:ext cx="1131087" cy="587383"/>
            <a:chOff x="238125" y="999450"/>
            <a:chExt cx="7140700" cy="3708225"/>
          </a:xfrm>
        </p:grpSpPr>
        <p:sp>
          <p:nvSpPr>
            <p:cNvPr id="8415" name="Google Shape;8415;p6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60"/>
          <p:cNvGrpSpPr/>
          <p:nvPr/>
        </p:nvGrpSpPr>
        <p:grpSpPr>
          <a:xfrm>
            <a:off x="3744240" y="3493874"/>
            <a:ext cx="1375854" cy="678131"/>
            <a:chOff x="3913765" y="3641905"/>
            <a:chExt cx="1522805" cy="750560"/>
          </a:xfrm>
        </p:grpSpPr>
        <p:grpSp>
          <p:nvGrpSpPr>
            <p:cNvPr id="8425" name="Google Shape;8425;p60"/>
            <p:cNvGrpSpPr/>
            <p:nvPr/>
          </p:nvGrpSpPr>
          <p:grpSpPr>
            <a:xfrm>
              <a:off x="3913765" y="3997002"/>
              <a:ext cx="1522805" cy="395463"/>
              <a:chOff x="3913765" y="3997002"/>
              <a:chExt cx="1522805" cy="395463"/>
            </a:xfrm>
          </p:grpSpPr>
          <p:grpSp>
            <p:nvGrpSpPr>
              <p:cNvPr id="8426" name="Google Shape;8426;p60"/>
              <p:cNvGrpSpPr/>
              <p:nvPr/>
            </p:nvGrpSpPr>
            <p:grpSpPr>
              <a:xfrm>
                <a:off x="3913765" y="4138659"/>
                <a:ext cx="507602" cy="253806"/>
                <a:chOff x="3913765" y="4138659"/>
                <a:chExt cx="507602" cy="253806"/>
              </a:xfrm>
            </p:grpSpPr>
            <p:sp>
              <p:nvSpPr>
                <p:cNvPr id="8427" name="Google Shape;8427;p6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429" name="Google Shape;8429;p60"/>
              <p:cNvGrpSpPr/>
              <p:nvPr/>
            </p:nvGrpSpPr>
            <p:grpSpPr>
              <a:xfrm>
                <a:off x="4421361" y="3997002"/>
                <a:ext cx="507618" cy="395463"/>
                <a:chOff x="4421361" y="3997002"/>
                <a:chExt cx="507618" cy="395463"/>
              </a:xfrm>
            </p:grpSpPr>
            <p:sp>
              <p:nvSpPr>
                <p:cNvPr id="8430" name="Google Shape;8430;p6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60"/>
              <p:cNvGrpSpPr/>
              <p:nvPr/>
            </p:nvGrpSpPr>
            <p:grpSpPr>
              <a:xfrm>
                <a:off x="4928973" y="4189418"/>
                <a:ext cx="507596" cy="203047"/>
                <a:chOff x="4928973" y="4189418"/>
                <a:chExt cx="507596" cy="203047"/>
              </a:xfrm>
            </p:grpSpPr>
            <p:sp>
              <p:nvSpPr>
                <p:cNvPr id="8433" name="Google Shape;8433;p6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5" name="Google Shape;8435;p60"/>
            <p:cNvGrpSpPr/>
            <p:nvPr/>
          </p:nvGrpSpPr>
          <p:grpSpPr>
            <a:xfrm>
              <a:off x="4482186" y="3641905"/>
              <a:ext cx="397605" cy="349784"/>
              <a:chOff x="2906375" y="1159725"/>
              <a:chExt cx="1860575" cy="1636800"/>
            </a:xfrm>
          </p:grpSpPr>
          <p:sp>
            <p:nvSpPr>
              <p:cNvPr id="8436" name="Google Shape;8436;p6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0" name="Google Shape;8440;p60"/>
          <p:cNvGrpSpPr/>
          <p:nvPr/>
        </p:nvGrpSpPr>
        <p:grpSpPr>
          <a:xfrm>
            <a:off x="6528949" y="1853801"/>
            <a:ext cx="940737" cy="721067"/>
            <a:chOff x="6599718" y="2068734"/>
            <a:chExt cx="940737" cy="721067"/>
          </a:xfrm>
        </p:grpSpPr>
        <p:sp>
          <p:nvSpPr>
            <p:cNvPr id="8441" name="Google Shape;8441;p6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7" name="Google Shape;8447;p60"/>
            <p:cNvGrpSpPr/>
            <p:nvPr/>
          </p:nvGrpSpPr>
          <p:grpSpPr>
            <a:xfrm>
              <a:off x="6836957" y="2068734"/>
              <a:ext cx="461892" cy="721067"/>
              <a:chOff x="6836957" y="2068734"/>
              <a:chExt cx="461892" cy="721067"/>
            </a:xfrm>
          </p:grpSpPr>
          <p:sp>
            <p:nvSpPr>
              <p:cNvPr id="8448" name="Google Shape;8448;p6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4" name="Google Shape;8454;p60"/>
              <p:cNvGrpSpPr/>
              <p:nvPr/>
            </p:nvGrpSpPr>
            <p:grpSpPr>
              <a:xfrm>
                <a:off x="6836957" y="2068734"/>
                <a:ext cx="461892" cy="721067"/>
                <a:chOff x="6836957" y="2068734"/>
                <a:chExt cx="461892" cy="721067"/>
              </a:xfrm>
            </p:grpSpPr>
            <p:sp>
              <p:nvSpPr>
                <p:cNvPr id="8455" name="Google Shape;8455;p6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62" name="Google Shape;8462;p60"/>
          <p:cNvGrpSpPr/>
          <p:nvPr/>
        </p:nvGrpSpPr>
        <p:grpSpPr>
          <a:xfrm>
            <a:off x="2412267" y="1858147"/>
            <a:ext cx="712577" cy="712374"/>
            <a:chOff x="2559249" y="2069323"/>
            <a:chExt cx="685566" cy="685634"/>
          </a:xfrm>
        </p:grpSpPr>
        <p:sp>
          <p:nvSpPr>
            <p:cNvPr id="8463" name="Google Shape;8463;p6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60"/>
          <p:cNvGrpSpPr/>
          <p:nvPr/>
        </p:nvGrpSpPr>
        <p:grpSpPr>
          <a:xfrm>
            <a:off x="7594705" y="970936"/>
            <a:ext cx="845645" cy="711911"/>
            <a:chOff x="951975" y="315800"/>
            <a:chExt cx="5860325" cy="4933550"/>
          </a:xfrm>
        </p:grpSpPr>
        <p:sp>
          <p:nvSpPr>
            <p:cNvPr id="8477" name="Google Shape;8477;p6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60"/>
          <p:cNvGrpSpPr/>
          <p:nvPr/>
        </p:nvGrpSpPr>
        <p:grpSpPr>
          <a:xfrm>
            <a:off x="3691834" y="2707045"/>
            <a:ext cx="1617932" cy="621724"/>
            <a:chOff x="3862800" y="3038525"/>
            <a:chExt cx="1329006" cy="510698"/>
          </a:xfrm>
        </p:grpSpPr>
        <p:sp>
          <p:nvSpPr>
            <p:cNvPr id="8486" name="Google Shape;8486;p6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8" name="Google Shape;8488;p60"/>
            <p:cNvGrpSpPr/>
            <p:nvPr/>
          </p:nvGrpSpPr>
          <p:grpSpPr>
            <a:xfrm>
              <a:off x="3967075" y="3040337"/>
              <a:ext cx="1019927" cy="402126"/>
              <a:chOff x="3967075" y="3040337"/>
              <a:chExt cx="1019927" cy="402126"/>
            </a:xfrm>
          </p:grpSpPr>
          <p:sp>
            <p:nvSpPr>
              <p:cNvPr id="8489" name="Google Shape;8489;p6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60"/>
            <p:cNvGrpSpPr/>
            <p:nvPr/>
          </p:nvGrpSpPr>
          <p:grpSpPr>
            <a:xfrm>
              <a:off x="4186700" y="3040337"/>
              <a:ext cx="390475" cy="183289"/>
              <a:chOff x="4186700" y="3040337"/>
              <a:chExt cx="390475" cy="183289"/>
            </a:xfrm>
          </p:grpSpPr>
          <p:sp>
            <p:nvSpPr>
              <p:cNvPr id="8492" name="Google Shape;8492;p6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60"/>
            <p:cNvGrpSpPr/>
            <p:nvPr/>
          </p:nvGrpSpPr>
          <p:grpSpPr>
            <a:xfrm>
              <a:off x="4073727" y="3040337"/>
              <a:ext cx="697794" cy="296263"/>
              <a:chOff x="4073727" y="3040337"/>
              <a:chExt cx="697794" cy="296263"/>
            </a:xfrm>
          </p:grpSpPr>
          <p:sp>
            <p:nvSpPr>
              <p:cNvPr id="8495" name="Google Shape;8495;p6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60"/>
            <p:cNvGrpSpPr/>
            <p:nvPr/>
          </p:nvGrpSpPr>
          <p:grpSpPr>
            <a:xfrm>
              <a:off x="3862800" y="3038525"/>
              <a:ext cx="1329006" cy="510698"/>
              <a:chOff x="3862800" y="3038525"/>
              <a:chExt cx="1329006" cy="510698"/>
            </a:xfrm>
          </p:grpSpPr>
          <p:sp>
            <p:nvSpPr>
              <p:cNvPr id="8498" name="Google Shape;8498;p6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0" name="Google Shape;8500;p60"/>
          <p:cNvGrpSpPr/>
          <p:nvPr/>
        </p:nvGrpSpPr>
        <p:grpSpPr>
          <a:xfrm>
            <a:off x="700156" y="970936"/>
            <a:ext cx="883205" cy="775176"/>
            <a:chOff x="649648" y="271400"/>
            <a:chExt cx="6215377" cy="5455143"/>
          </a:xfrm>
        </p:grpSpPr>
        <p:sp>
          <p:nvSpPr>
            <p:cNvPr id="8501" name="Google Shape;8501;p6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60"/>
          <p:cNvGrpSpPr/>
          <p:nvPr/>
        </p:nvGrpSpPr>
        <p:grpSpPr>
          <a:xfrm>
            <a:off x="2308457" y="970936"/>
            <a:ext cx="767704" cy="815489"/>
            <a:chOff x="2499700" y="1135950"/>
            <a:chExt cx="732402" cy="777990"/>
          </a:xfrm>
        </p:grpSpPr>
        <p:grpSp>
          <p:nvGrpSpPr>
            <p:cNvPr id="8514" name="Google Shape;8514;p60"/>
            <p:cNvGrpSpPr/>
            <p:nvPr/>
          </p:nvGrpSpPr>
          <p:grpSpPr>
            <a:xfrm>
              <a:off x="2499700" y="1135950"/>
              <a:ext cx="732402" cy="694705"/>
              <a:chOff x="2499700" y="1135950"/>
              <a:chExt cx="732402" cy="694705"/>
            </a:xfrm>
          </p:grpSpPr>
          <p:sp>
            <p:nvSpPr>
              <p:cNvPr id="8515" name="Google Shape;8515;p6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60"/>
            <p:cNvGrpSpPr/>
            <p:nvPr/>
          </p:nvGrpSpPr>
          <p:grpSpPr>
            <a:xfrm>
              <a:off x="2517909" y="1188726"/>
              <a:ext cx="702702" cy="725214"/>
              <a:chOff x="2517909" y="1188726"/>
              <a:chExt cx="702702" cy="725214"/>
            </a:xfrm>
          </p:grpSpPr>
          <p:sp>
            <p:nvSpPr>
              <p:cNvPr id="8543" name="Google Shape;8543;p6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8" name="Google Shape;8548;p60"/>
          <p:cNvGrpSpPr/>
          <p:nvPr/>
        </p:nvGrpSpPr>
        <p:grpSpPr>
          <a:xfrm>
            <a:off x="1654189" y="970936"/>
            <a:ext cx="583439" cy="870229"/>
            <a:chOff x="1716825" y="1121550"/>
            <a:chExt cx="622800" cy="928938"/>
          </a:xfrm>
        </p:grpSpPr>
        <p:grpSp>
          <p:nvGrpSpPr>
            <p:cNvPr id="8549" name="Google Shape;8549;p60"/>
            <p:cNvGrpSpPr/>
            <p:nvPr/>
          </p:nvGrpSpPr>
          <p:grpSpPr>
            <a:xfrm>
              <a:off x="1716825" y="1121550"/>
              <a:ext cx="622800" cy="928938"/>
              <a:chOff x="1716825" y="1121550"/>
              <a:chExt cx="622800" cy="928938"/>
            </a:xfrm>
          </p:grpSpPr>
          <p:cxnSp>
            <p:nvCxnSpPr>
              <p:cNvPr id="8550" name="Google Shape;8550;p6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551" name="Google Shape;8551;p6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60"/>
            <p:cNvGrpSpPr/>
            <p:nvPr/>
          </p:nvGrpSpPr>
          <p:grpSpPr>
            <a:xfrm>
              <a:off x="1768050" y="1172775"/>
              <a:ext cx="520200" cy="832000"/>
              <a:chOff x="1768050" y="1172775"/>
              <a:chExt cx="520200" cy="832000"/>
            </a:xfrm>
          </p:grpSpPr>
          <p:cxnSp>
            <p:nvCxnSpPr>
              <p:cNvPr id="8553" name="Google Shape;8553;p6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554" name="Google Shape;8554;p6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60"/>
            <p:cNvGrpSpPr/>
            <p:nvPr/>
          </p:nvGrpSpPr>
          <p:grpSpPr>
            <a:xfrm>
              <a:off x="1820100" y="1225475"/>
              <a:ext cx="416400" cy="729575"/>
              <a:chOff x="1820100" y="1225475"/>
              <a:chExt cx="416400" cy="729575"/>
            </a:xfrm>
          </p:grpSpPr>
          <p:cxnSp>
            <p:nvCxnSpPr>
              <p:cNvPr id="8556" name="Google Shape;8556;p6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557" name="Google Shape;8557;p6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60"/>
            <p:cNvGrpSpPr/>
            <p:nvPr/>
          </p:nvGrpSpPr>
          <p:grpSpPr>
            <a:xfrm>
              <a:off x="1874250" y="1278825"/>
              <a:ext cx="308100" cy="605275"/>
              <a:chOff x="1874250" y="1278825"/>
              <a:chExt cx="308100" cy="605275"/>
            </a:xfrm>
          </p:grpSpPr>
          <p:cxnSp>
            <p:nvCxnSpPr>
              <p:cNvPr id="8559" name="Google Shape;8559;p6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560" name="Google Shape;8560;p6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1" name="Google Shape;8561;p6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60"/>
          <p:cNvGrpSpPr/>
          <p:nvPr/>
        </p:nvGrpSpPr>
        <p:grpSpPr>
          <a:xfrm>
            <a:off x="1574012" y="1857258"/>
            <a:ext cx="739072" cy="714152"/>
            <a:chOff x="4334725" y="1355875"/>
            <a:chExt cx="3106650" cy="3001900"/>
          </a:xfrm>
        </p:grpSpPr>
        <p:grpSp>
          <p:nvGrpSpPr>
            <p:cNvPr id="8563" name="Google Shape;8563;p60"/>
            <p:cNvGrpSpPr/>
            <p:nvPr/>
          </p:nvGrpSpPr>
          <p:grpSpPr>
            <a:xfrm>
              <a:off x="4516050" y="1724875"/>
              <a:ext cx="2693725" cy="2632900"/>
              <a:chOff x="4516050" y="1724875"/>
              <a:chExt cx="2693725" cy="2632900"/>
            </a:xfrm>
          </p:grpSpPr>
          <p:sp>
            <p:nvSpPr>
              <p:cNvPr id="8564" name="Google Shape;8564;p6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60"/>
            <p:cNvGrpSpPr/>
            <p:nvPr/>
          </p:nvGrpSpPr>
          <p:grpSpPr>
            <a:xfrm>
              <a:off x="4334725" y="1355875"/>
              <a:ext cx="3106650" cy="2709650"/>
              <a:chOff x="4334725" y="1355875"/>
              <a:chExt cx="3106650" cy="2709650"/>
            </a:xfrm>
          </p:grpSpPr>
          <p:sp>
            <p:nvSpPr>
              <p:cNvPr id="8568" name="Google Shape;8568;p6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1" name="Google Shape;8571;p60"/>
          <p:cNvGrpSpPr/>
          <p:nvPr/>
        </p:nvGrpSpPr>
        <p:grpSpPr>
          <a:xfrm>
            <a:off x="7690961" y="3488029"/>
            <a:ext cx="312074" cy="684173"/>
            <a:chOff x="7645573" y="3754300"/>
            <a:chExt cx="293855" cy="644170"/>
          </a:xfrm>
        </p:grpSpPr>
        <p:sp>
          <p:nvSpPr>
            <p:cNvPr id="8572" name="Google Shape;8572;p6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60"/>
          <p:cNvGrpSpPr/>
          <p:nvPr/>
        </p:nvGrpSpPr>
        <p:grpSpPr>
          <a:xfrm>
            <a:off x="5612949" y="970936"/>
            <a:ext cx="709011" cy="739359"/>
            <a:chOff x="5830645" y="1256617"/>
            <a:chExt cx="530340" cy="553040"/>
          </a:xfrm>
        </p:grpSpPr>
        <p:grpSp>
          <p:nvGrpSpPr>
            <p:cNvPr id="8575" name="Google Shape;8575;p60"/>
            <p:cNvGrpSpPr/>
            <p:nvPr/>
          </p:nvGrpSpPr>
          <p:grpSpPr>
            <a:xfrm>
              <a:off x="5830645" y="1256617"/>
              <a:ext cx="259743" cy="269909"/>
              <a:chOff x="5830645" y="1256617"/>
              <a:chExt cx="259743" cy="269909"/>
            </a:xfrm>
          </p:grpSpPr>
          <p:sp>
            <p:nvSpPr>
              <p:cNvPr id="8576" name="Google Shape;8576;p6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60"/>
            <p:cNvGrpSpPr/>
            <p:nvPr/>
          </p:nvGrpSpPr>
          <p:grpSpPr>
            <a:xfrm>
              <a:off x="6101293" y="1256617"/>
              <a:ext cx="259692" cy="269909"/>
              <a:chOff x="6101293" y="1256617"/>
              <a:chExt cx="259692" cy="269909"/>
            </a:xfrm>
          </p:grpSpPr>
          <p:sp>
            <p:nvSpPr>
              <p:cNvPr id="8579" name="Google Shape;8579;p6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60"/>
            <p:cNvGrpSpPr/>
            <p:nvPr/>
          </p:nvGrpSpPr>
          <p:grpSpPr>
            <a:xfrm>
              <a:off x="5830645" y="1539749"/>
              <a:ext cx="259692" cy="269909"/>
              <a:chOff x="5830645" y="1539749"/>
              <a:chExt cx="259692" cy="269909"/>
            </a:xfrm>
          </p:grpSpPr>
          <p:sp>
            <p:nvSpPr>
              <p:cNvPr id="8582" name="Google Shape;8582;p6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60"/>
            <p:cNvGrpSpPr/>
            <p:nvPr/>
          </p:nvGrpSpPr>
          <p:grpSpPr>
            <a:xfrm>
              <a:off x="6101293" y="1539749"/>
              <a:ext cx="259692" cy="269909"/>
              <a:chOff x="6101293" y="1539749"/>
              <a:chExt cx="259692" cy="269909"/>
            </a:xfrm>
          </p:grpSpPr>
          <p:sp>
            <p:nvSpPr>
              <p:cNvPr id="8585" name="Google Shape;8585;p6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7" name="Google Shape;8587;p6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60"/>
          <p:cNvGrpSpPr/>
          <p:nvPr/>
        </p:nvGrpSpPr>
        <p:grpSpPr>
          <a:xfrm>
            <a:off x="714444" y="2707052"/>
            <a:ext cx="1452955" cy="621360"/>
            <a:chOff x="732422" y="2990152"/>
            <a:chExt cx="1337773" cy="572102"/>
          </a:xfrm>
        </p:grpSpPr>
        <p:sp>
          <p:nvSpPr>
            <p:cNvPr id="8589" name="Google Shape;8589;p6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8" name="Shape 8598"/>
        <p:cNvGrpSpPr/>
        <p:nvPr/>
      </p:nvGrpSpPr>
      <p:grpSpPr>
        <a:xfrm>
          <a:off x="0" y="0"/>
          <a:ext cx="0" cy="0"/>
          <a:chOff x="0" y="0"/>
          <a:chExt cx="0" cy="0"/>
        </a:xfrm>
      </p:grpSpPr>
      <p:grpSp>
        <p:nvGrpSpPr>
          <p:cNvPr id="8599" name="Google Shape;8599;p61"/>
          <p:cNvGrpSpPr/>
          <p:nvPr/>
        </p:nvGrpSpPr>
        <p:grpSpPr>
          <a:xfrm>
            <a:off x="708579" y="965872"/>
            <a:ext cx="1636117" cy="1526144"/>
            <a:chOff x="729238" y="1179665"/>
            <a:chExt cx="1636117" cy="1526144"/>
          </a:xfrm>
        </p:grpSpPr>
        <p:grpSp>
          <p:nvGrpSpPr>
            <p:cNvPr id="8600" name="Google Shape;8600;p61"/>
            <p:cNvGrpSpPr/>
            <p:nvPr/>
          </p:nvGrpSpPr>
          <p:grpSpPr>
            <a:xfrm>
              <a:off x="729238" y="1179665"/>
              <a:ext cx="80700" cy="1526144"/>
              <a:chOff x="729238" y="1179665"/>
              <a:chExt cx="80700" cy="1526144"/>
            </a:xfrm>
          </p:grpSpPr>
          <p:sp>
            <p:nvSpPr>
              <p:cNvPr id="8601" name="Google Shape;8601;p6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61"/>
            <p:cNvGrpSpPr/>
            <p:nvPr/>
          </p:nvGrpSpPr>
          <p:grpSpPr>
            <a:xfrm>
              <a:off x="903098" y="1179665"/>
              <a:ext cx="80700" cy="1526144"/>
              <a:chOff x="903098" y="1179665"/>
              <a:chExt cx="80700" cy="1526144"/>
            </a:xfrm>
          </p:grpSpPr>
          <p:sp>
            <p:nvSpPr>
              <p:cNvPr id="8612" name="Google Shape;8612;p6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61"/>
            <p:cNvGrpSpPr/>
            <p:nvPr/>
          </p:nvGrpSpPr>
          <p:grpSpPr>
            <a:xfrm>
              <a:off x="1076958" y="1179665"/>
              <a:ext cx="80700" cy="1526144"/>
              <a:chOff x="1076958" y="1179665"/>
              <a:chExt cx="80700" cy="1526144"/>
            </a:xfrm>
          </p:grpSpPr>
          <p:sp>
            <p:nvSpPr>
              <p:cNvPr id="8623" name="Google Shape;8623;p6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61"/>
            <p:cNvGrpSpPr/>
            <p:nvPr/>
          </p:nvGrpSpPr>
          <p:grpSpPr>
            <a:xfrm>
              <a:off x="1247707" y="1179665"/>
              <a:ext cx="80700" cy="1526144"/>
              <a:chOff x="1247707" y="1179665"/>
              <a:chExt cx="80700" cy="1526144"/>
            </a:xfrm>
          </p:grpSpPr>
          <p:sp>
            <p:nvSpPr>
              <p:cNvPr id="8634" name="Google Shape;8634;p6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61"/>
            <p:cNvGrpSpPr/>
            <p:nvPr/>
          </p:nvGrpSpPr>
          <p:grpSpPr>
            <a:xfrm>
              <a:off x="1421567" y="1179665"/>
              <a:ext cx="80700" cy="1526144"/>
              <a:chOff x="1421567" y="1179665"/>
              <a:chExt cx="80700" cy="1526144"/>
            </a:xfrm>
          </p:grpSpPr>
          <p:sp>
            <p:nvSpPr>
              <p:cNvPr id="8645" name="Google Shape;8645;p6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61"/>
            <p:cNvGrpSpPr/>
            <p:nvPr/>
          </p:nvGrpSpPr>
          <p:grpSpPr>
            <a:xfrm>
              <a:off x="1592327" y="1179665"/>
              <a:ext cx="80700" cy="1526144"/>
              <a:chOff x="1592327" y="1179665"/>
              <a:chExt cx="80700" cy="1526144"/>
            </a:xfrm>
          </p:grpSpPr>
          <p:sp>
            <p:nvSpPr>
              <p:cNvPr id="8656" name="Google Shape;8656;p6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61"/>
            <p:cNvGrpSpPr/>
            <p:nvPr/>
          </p:nvGrpSpPr>
          <p:grpSpPr>
            <a:xfrm>
              <a:off x="1766187" y="1179665"/>
              <a:ext cx="80700" cy="1526144"/>
              <a:chOff x="1766187" y="1179665"/>
              <a:chExt cx="80700" cy="1526144"/>
            </a:xfrm>
          </p:grpSpPr>
          <p:sp>
            <p:nvSpPr>
              <p:cNvPr id="8667" name="Google Shape;8667;p6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61"/>
            <p:cNvGrpSpPr/>
            <p:nvPr/>
          </p:nvGrpSpPr>
          <p:grpSpPr>
            <a:xfrm>
              <a:off x="1936935" y="1179665"/>
              <a:ext cx="80700" cy="1526144"/>
              <a:chOff x="1936935" y="1179665"/>
              <a:chExt cx="80700" cy="1526144"/>
            </a:xfrm>
          </p:grpSpPr>
          <p:sp>
            <p:nvSpPr>
              <p:cNvPr id="8678" name="Google Shape;8678;p6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61"/>
            <p:cNvGrpSpPr/>
            <p:nvPr/>
          </p:nvGrpSpPr>
          <p:grpSpPr>
            <a:xfrm>
              <a:off x="2110795" y="1179665"/>
              <a:ext cx="80700" cy="1526144"/>
              <a:chOff x="2110795" y="1179665"/>
              <a:chExt cx="80700" cy="1526144"/>
            </a:xfrm>
          </p:grpSpPr>
          <p:sp>
            <p:nvSpPr>
              <p:cNvPr id="8689" name="Google Shape;8689;p6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61"/>
            <p:cNvGrpSpPr/>
            <p:nvPr/>
          </p:nvGrpSpPr>
          <p:grpSpPr>
            <a:xfrm>
              <a:off x="2284655" y="1179665"/>
              <a:ext cx="80700" cy="1526144"/>
              <a:chOff x="2284655" y="1179665"/>
              <a:chExt cx="80700" cy="1526144"/>
            </a:xfrm>
          </p:grpSpPr>
          <p:sp>
            <p:nvSpPr>
              <p:cNvPr id="8700" name="Google Shape;8700;p6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0" name="Google Shape;8710;p61"/>
          <p:cNvGrpSpPr/>
          <p:nvPr/>
        </p:nvGrpSpPr>
        <p:grpSpPr>
          <a:xfrm>
            <a:off x="2603245" y="985011"/>
            <a:ext cx="1364248" cy="1102133"/>
            <a:chOff x="2623904" y="1198803"/>
            <a:chExt cx="1364248" cy="1102133"/>
          </a:xfrm>
        </p:grpSpPr>
        <p:grpSp>
          <p:nvGrpSpPr>
            <p:cNvPr id="8711" name="Google Shape;8711;p61"/>
            <p:cNvGrpSpPr/>
            <p:nvPr/>
          </p:nvGrpSpPr>
          <p:grpSpPr>
            <a:xfrm>
              <a:off x="2623907" y="1198803"/>
              <a:ext cx="1364245" cy="273000"/>
              <a:chOff x="2623907" y="1198803"/>
              <a:chExt cx="1364245" cy="273000"/>
            </a:xfrm>
          </p:grpSpPr>
          <p:sp>
            <p:nvSpPr>
              <p:cNvPr id="8712" name="Google Shape;8712;p6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61"/>
            <p:cNvGrpSpPr/>
            <p:nvPr/>
          </p:nvGrpSpPr>
          <p:grpSpPr>
            <a:xfrm>
              <a:off x="2623904" y="1476964"/>
              <a:ext cx="1364245" cy="273000"/>
              <a:chOff x="2623904" y="1476964"/>
              <a:chExt cx="1364245" cy="273000"/>
            </a:xfrm>
          </p:grpSpPr>
          <p:sp>
            <p:nvSpPr>
              <p:cNvPr id="8718" name="Google Shape;8718;p6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61"/>
            <p:cNvGrpSpPr/>
            <p:nvPr/>
          </p:nvGrpSpPr>
          <p:grpSpPr>
            <a:xfrm>
              <a:off x="2623907" y="1749775"/>
              <a:ext cx="1364245" cy="273000"/>
              <a:chOff x="2623907" y="1749775"/>
              <a:chExt cx="1364245" cy="273000"/>
            </a:xfrm>
          </p:grpSpPr>
          <p:sp>
            <p:nvSpPr>
              <p:cNvPr id="8724" name="Google Shape;8724;p6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61"/>
            <p:cNvGrpSpPr/>
            <p:nvPr/>
          </p:nvGrpSpPr>
          <p:grpSpPr>
            <a:xfrm>
              <a:off x="2623904" y="2027936"/>
              <a:ext cx="1364245" cy="273000"/>
              <a:chOff x="2623904" y="2027936"/>
              <a:chExt cx="1364245" cy="273000"/>
            </a:xfrm>
          </p:grpSpPr>
          <p:sp>
            <p:nvSpPr>
              <p:cNvPr id="8730" name="Google Shape;8730;p6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5" name="Google Shape;8735;p61"/>
          <p:cNvGrpSpPr/>
          <p:nvPr/>
        </p:nvGrpSpPr>
        <p:grpSpPr>
          <a:xfrm>
            <a:off x="2592706" y="2444193"/>
            <a:ext cx="1387541" cy="159124"/>
            <a:chOff x="3200660" y="2180272"/>
            <a:chExt cx="2563824" cy="378237"/>
          </a:xfrm>
        </p:grpSpPr>
        <p:sp>
          <p:nvSpPr>
            <p:cNvPr id="8736" name="Google Shape;8736;p6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61"/>
          <p:cNvGrpSpPr/>
          <p:nvPr/>
        </p:nvGrpSpPr>
        <p:grpSpPr>
          <a:xfrm>
            <a:off x="2589231" y="2722018"/>
            <a:ext cx="1390502" cy="159625"/>
            <a:chOff x="3530150" y="2790075"/>
            <a:chExt cx="1962600" cy="225300"/>
          </a:xfrm>
        </p:grpSpPr>
        <p:sp>
          <p:nvSpPr>
            <p:cNvPr id="8755" name="Google Shape;8755;p6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61"/>
          <p:cNvGrpSpPr/>
          <p:nvPr/>
        </p:nvGrpSpPr>
        <p:grpSpPr>
          <a:xfrm>
            <a:off x="2589884" y="3000344"/>
            <a:ext cx="1411629" cy="153761"/>
            <a:chOff x="3558802" y="4011427"/>
            <a:chExt cx="1866000" cy="111300"/>
          </a:xfrm>
        </p:grpSpPr>
        <p:sp>
          <p:nvSpPr>
            <p:cNvPr id="8758" name="Google Shape;8758;p6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61"/>
          <p:cNvGrpSpPr/>
          <p:nvPr/>
        </p:nvGrpSpPr>
        <p:grpSpPr>
          <a:xfrm>
            <a:off x="2589576" y="2205744"/>
            <a:ext cx="1383503" cy="119749"/>
            <a:chOff x="3465975" y="2270276"/>
            <a:chExt cx="1986364" cy="171929"/>
          </a:xfrm>
        </p:grpSpPr>
        <p:sp>
          <p:nvSpPr>
            <p:cNvPr id="8761" name="Google Shape;8761;p6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61"/>
          <p:cNvGrpSpPr/>
          <p:nvPr/>
        </p:nvGrpSpPr>
        <p:grpSpPr>
          <a:xfrm>
            <a:off x="2600584" y="3569394"/>
            <a:ext cx="1369531" cy="195460"/>
            <a:chOff x="723300" y="4253549"/>
            <a:chExt cx="2276482" cy="324900"/>
          </a:xfrm>
        </p:grpSpPr>
        <p:sp>
          <p:nvSpPr>
            <p:cNvPr id="8770" name="Google Shape;8770;p6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61"/>
          <p:cNvGrpSpPr/>
          <p:nvPr/>
        </p:nvGrpSpPr>
        <p:grpSpPr>
          <a:xfrm>
            <a:off x="2590145" y="3270574"/>
            <a:ext cx="1389066" cy="180119"/>
            <a:chOff x="705948" y="3788465"/>
            <a:chExt cx="2308953" cy="299400"/>
          </a:xfrm>
        </p:grpSpPr>
        <p:sp>
          <p:nvSpPr>
            <p:cNvPr id="8776" name="Google Shape;8776;p6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61"/>
          <p:cNvGrpSpPr/>
          <p:nvPr/>
        </p:nvGrpSpPr>
        <p:grpSpPr>
          <a:xfrm>
            <a:off x="2638082" y="3883554"/>
            <a:ext cx="1304609" cy="294074"/>
            <a:chOff x="2658741" y="4097347"/>
            <a:chExt cx="1304609" cy="294074"/>
          </a:xfrm>
        </p:grpSpPr>
        <p:grpSp>
          <p:nvGrpSpPr>
            <p:cNvPr id="8782" name="Google Shape;8782;p61"/>
            <p:cNvGrpSpPr/>
            <p:nvPr/>
          </p:nvGrpSpPr>
          <p:grpSpPr>
            <a:xfrm>
              <a:off x="2658741" y="4097347"/>
              <a:ext cx="118572" cy="294074"/>
              <a:chOff x="3343310" y="4475555"/>
              <a:chExt cx="127717" cy="316753"/>
            </a:xfrm>
          </p:grpSpPr>
          <p:sp>
            <p:nvSpPr>
              <p:cNvPr id="8783" name="Google Shape;8783;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61"/>
            <p:cNvGrpSpPr/>
            <p:nvPr/>
          </p:nvGrpSpPr>
          <p:grpSpPr>
            <a:xfrm>
              <a:off x="3815519" y="4098388"/>
              <a:ext cx="147831" cy="291991"/>
              <a:chOff x="3527539" y="4476677"/>
              <a:chExt cx="159232" cy="314510"/>
            </a:xfrm>
          </p:grpSpPr>
          <p:sp>
            <p:nvSpPr>
              <p:cNvPr id="8786" name="Google Shape;8786;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61"/>
            <p:cNvGrpSpPr/>
            <p:nvPr/>
          </p:nvGrpSpPr>
          <p:grpSpPr>
            <a:xfrm>
              <a:off x="3511696" y="4098388"/>
              <a:ext cx="147831" cy="291991"/>
              <a:chOff x="3527539" y="4476677"/>
              <a:chExt cx="159232" cy="314510"/>
            </a:xfrm>
          </p:grpSpPr>
          <p:sp>
            <p:nvSpPr>
              <p:cNvPr id="8789" name="Google Shape;8789;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61"/>
            <p:cNvGrpSpPr/>
            <p:nvPr/>
          </p:nvGrpSpPr>
          <p:grpSpPr>
            <a:xfrm>
              <a:off x="3207874" y="4098388"/>
              <a:ext cx="147831" cy="291991"/>
              <a:chOff x="3527539" y="4476677"/>
              <a:chExt cx="159232" cy="314510"/>
            </a:xfrm>
          </p:grpSpPr>
          <p:sp>
            <p:nvSpPr>
              <p:cNvPr id="8792" name="Google Shape;8792;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61"/>
            <p:cNvGrpSpPr/>
            <p:nvPr/>
          </p:nvGrpSpPr>
          <p:grpSpPr>
            <a:xfrm>
              <a:off x="2933305" y="4097347"/>
              <a:ext cx="118572" cy="294074"/>
              <a:chOff x="3343310" y="4475555"/>
              <a:chExt cx="127717" cy="316753"/>
            </a:xfrm>
          </p:grpSpPr>
          <p:sp>
            <p:nvSpPr>
              <p:cNvPr id="8795" name="Google Shape;8795;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7" name="Google Shape;8797;p61"/>
          <p:cNvGrpSpPr/>
          <p:nvPr/>
        </p:nvGrpSpPr>
        <p:grpSpPr>
          <a:xfrm>
            <a:off x="4256912" y="1866676"/>
            <a:ext cx="1433821" cy="191501"/>
            <a:chOff x="4273350" y="2080469"/>
            <a:chExt cx="1433821" cy="191501"/>
          </a:xfrm>
        </p:grpSpPr>
        <p:grpSp>
          <p:nvGrpSpPr>
            <p:cNvPr id="8798" name="Google Shape;8798;p61"/>
            <p:cNvGrpSpPr/>
            <p:nvPr/>
          </p:nvGrpSpPr>
          <p:grpSpPr>
            <a:xfrm>
              <a:off x="4273350" y="2080469"/>
              <a:ext cx="1433821" cy="0"/>
              <a:chOff x="5224975" y="2962250"/>
              <a:chExt cx="1544400" cy="0"/>
            </a:xfrm>
          </p:grpSpPr>
          <p:cxnSp>
            <p:nvCxnSpPr>
              <p:cNvPr id="8799" name="Google Shape;8799;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800" name="Google Shape;8800;p6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801" name="Google Shape;8801;p61"/>
            <p:cNvGrpSpPr/>
            <p:nvPr/>
          </p:nvGrpSpPr>
          <p:grpSpPr>
            <a:xfrm>
              <a:off x="4273350" y="2271969"/>
              <a:ext cx="1433821" cy="0"/>
              <a:chOff x="5224975" y="2962250"/>
              <a:chExt cx="1544400" cy="0"/>
            </a:xfrm>
          </p:grpSpPr>
          <p:cxnSp>
            <p:nvCxnSpPr>
              <p:cNvPr id="8802" name="Google Shape;8802;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803" name="Google Shape;8803;p6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804" name="Google Shape;8804;p61"/>
          <p:cNvGrpSpPr/>
          <p:nvPr/>
        </p:nvGrpSpPr>
        <p:grpSpPr>
          <a:xfrm>
            <a:off x="4258467" y="969244"/>
            <a:ext cx="1430711" cy="743389"/>
            <a:chOff x="5159450" y="1919950"/>
            <a:chExt cx="1541050" cy="862500"/>
          </a:xfrm>
        </p:grpSpPr>
        <p:sp>
          <p:nvSpPr>
            <p:cNvPr id="8805" name="Google Shape;8805;p6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806" name="Google Shape;8806;p61"/>
            <p:cNvGrpSpPr/>
            <p:nvPr/>
          </p:nvGrpSpPr>
          <p:grpSpPr>
            <a:xfrm>
              <a:off x="5159450" y="1919950"/>
              <a:ext cx="1541050" cy="862500"/>
              <a:chOff x="5159450" y="1919950"/>
              <a:chExt cx="1541050" cy="862500"/>
            </a:xfrm>
          </p:grpSpPr>
          <p:cxnSp>
            <p:nvCxnSpPr>
              <p:cNvPr id="8807" name="Google Shape;8807;p6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808" name="Google Shape;8808;p6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809" name="Google Shape;8809;p61"/>
          <p:cNvGrpSpPr/>
          <p:nvPr/>
        </p:nvGrpSpPr>
        <p:grpSpPr>
          <a:xfrm>
            <a:off x="4248581" y="2192571"/>
            <a:ext cx="1450484" cy="1052087"/>
            <a:chOff x="5230575" y="1554475"/>
            <a:chExt cx="2137150" cy="1550150"/>
          </a:xfrm>
        </p:grpSpPr>
        <p:sp>
          <p:nvSpPr>
            <p:cNvPr id="8810" name="Google Shape;8810;p6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61"/>
          <p:cNvGrpSpPr/>
          <p:nvPr/>
        </p:nvGrpSpPr>
        <p:grpSpPr>
          <a:xfrm rot="10800000">
            <a:off x="4265131" y="3284761"/>
            <a:ext cx="1417383" cy="887946"/>
            <a:chOff x="5645403" y="2920021"/>
            <a:chExt cx="2650800" cy="2180614"/>
          </a:xfrm>
        </p:grpSpPr>
        <p:sp>
          <p:nvSpPr>
            <p:cNvPr id="8824" name="Google Shape;8824;p6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5" name="Google Shape;8825;p61"/>
            <p:cNvCxnSpPr>
              <a:stCxn id="8824"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826" name="Google Shape;8826;p6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7" name="Google Shape;8827;p61"/>
            <p:cNvCxnSpPr>
              <a:endCxn id="8826"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828" name="Google Shape;8828;p6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9" name="Google Shape;8829;p61"/>
            <p:cNvCxnSpPr>
              <a:stCxn id="8828"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830" name="Google Shape;8830;p6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31" name="Google Shape;8831;p61"/>
            <p:cNvCxnSpPr>
              <a:endCxn id="8830"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832" name="Google Shape;8832;p61"/>
          <p:cNvGrpSpPr/>
          <p:nvPr/>
        </p:nvGrpSpPr>
        <p:grpSpPr>
          <a:xfrm>
            <a:off x="7365491" y="2188116"/>
            <a:ext cx="1071743" cy="1021579"/>
            <a:chOff x="7189833" y="2022667"/>
            <a:chExt cx="1251159" cy="1192597"/>
          </a:xfrm>
        </p:grpSpPr>
        <p:sp>
          <p:nvSpPr>
            <p:cNvPr id="8833" name="Google Shape;8833;p6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61"/>
          <p:cNvGrpSpPr/>
          <p:nvPr/>
        </p:nvGrpSpPr>
        <p:grpSpPr>
          <a:xfrm>
            <a:off x="706762" y="2614523"/>
            <a:ext cx="1695374" cy="1560837"/>
            <a:chOff x="727421" y="2828315"/>
            <a:chExt cx="1695374" cy="1560837"/>
          </a:xfrm>
        </p:grpSpPr>
        <p:grpSp>
          <p:nvGrpSpPr>
            <p:cNvPr id="8838" name="Google Shape;8838;p61"/>
            <p:cNvGrpSpPr/>
            <p:nvPr/>
          </p:nvGrpSpPr>
          <p:grpSpPr>
            <a:xfrm>
              <a:off x="819108" y="2882501"/>
              <a:ext cx="103104" cy="1426186"/>
              <a:chOff x="4674013" y="3100904"/>
              <a:chExt cx="122758" cy="1698043"/>
            </a:xfrm>
          </p:grpSpPr>
          <p:sp>
            <p:nvSpPr>
              <p:cNvPr id="8839" name="Google Shape;8839;p6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61"/>
            <p:cNvGrpSpPr/>
            <p:nvPr/>
          </p:nvGrpSpPr>
          <p:grpSpPr>
            <a:xfrm>
              <a:off x="1062475" y="2882501"/>
              <a:ext cx="103104" cy="1426186"/>
              <a:chOff x="4940438" y="3100904"/>
              <a:chExt cx="122758" cy="1698043"/>
            </a:xfrm>
          </p:grpSpPr>
          <p:sp>
            <p:nvSpPr>
              <p:cNvPr id="8847" name="Google Shape;8847;p6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61"/>
            <p:cNvGrpSpPr/>
            <p:nvPr/>
          </p:nvGrpSpPr>
          <p:grpSpPr>
            <a:xfrm>
              <a:off x="1299324" y="2882501"/>
              <a:ext cx="103104" cy="1426186"/>
              <a:chOff x="5206863" y="3100904"/>
              <a:chExt cx="122758" cy="1698043"/>
            </a:xfrm>
          </p:grpSpPr>
          <p:sp>
            <p:nvSpPr>
              <p:cNvPr id="8855" name="Google Shape;8855;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61"/>
            <p:cNvGrpSpPr/>
            <p:nvPr/>
          </p:nvGrpSpPr>
          <p:grpSpPr>
            <a:xfrm>
              <a:off x="1786057" y="2882501"/>
              <a:ext cx="103104" cy="1426186"/>
              <a:chOff x="6006138" y="3143629"/>
              <a:chExt cx="122758" cy="1698043"/>
            </a:xfrm>
          </p:grpSpPr>
          <p:sp>
            <p:nvSpPr>
              <p:cNvPr id="8863" name="Google Shape;8863;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61"/>
            <p:cNvGrpSpPr/>
            <p:nvPr/>
          </p:nvGrpSpPr>
          <p:grpSpPr>
            <a:xfrm>
              <a:off x="2029422" y="2882501"/>
              <a:ext cx="103104" cy="1426186"/>
              <a:chOff x="6805413" y="3100904"/>
              <a:chExt cx="122758" cy="1698043"/>
            </a:xfrm>
          </p:grpSpPr>
          <p:sp>
            <p:nvSpPr>
              <p:cNvPr id="8871" name="Google Shape;8871;p6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61"/>
            <p:cNvGrpSpPr/>
            <p:nvPr/>
          </p:nvGrpSpPr>
          <p:grpSpPr>
            <a:xfrm>
              <a:off x="727421" y="2828315"/>
              <a:ext cx="1695374" cy="1560837"/>
              <a:chOff x="734799" y="2782450"/>
              <a:chExt cx="1571100" cy="1577400"/>
            </a:xfrm>
          </p:grpSpPr>
          <p:cxnSp>
            <p:nvCxnSpPr>
              <p:cNvPr id="8879" name="Google Shape;8879;p6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880" name="Google Shape;8880;p6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881" name="Google Shape;8881;p61"/>
            <p:cNvGrpSpPr/>
            <p:nvPr/>
          </p:nvGrpSpPr>
          <p:grpSpPr>
            <a:xfrm>
              <a:off x="2272795" y="2882501"/>
              <a:ext cx="103104" cy="1426186"/>
              <a:chOff x="5206863" y="3100904"/>
              <a:chExt cx="122758" cy="1698043"/>
            </a:xfrm>
          </p:grpSpPr>
          <p:sp>
            <p:nvSpPr>
              <p:cNvPr id="8882" name="Google Shape;8882;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61"/>
            <p:cNvGrpSpPr/>
            <p:nvPr/>
          </p:nvGrpSpPr>
          <p:grpSpPr>
            <a:xfrm>
              <a:off x="1542694" y="2882501"/>
              <a:ext cx="103104" cy="1426186"/>
              <a:chOff x="6006138" y="3143629"/>
              <a:chExt cx="122758" cy="1698043"/>
            </a:xfrm>
          </p:grpSpPr>
          <p:sp>
            <p:nvSpPr>
              <p:cNvPr id="8890" name="Google Shape;8890;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7" name="Google Shape;8897;p61"/>
          <p:cNvGrpSpPr/>
          <p:nvPr/>
        </p:nvGrpSpPr>
        <p:grpSpPr>
          <a:xfrm>
            <a:off x="5915341" y="2192094"/>
            <a:ext cx="1248543" cy="1025319"/>
            <a:chOff x="5183758" y="1210600"/>
            <a:chExt cx="3605380" cy="2960783"/>
          </a:xfrm>
        </p:grpSpPr>
        <p:sp>
          <p:nvSpPr>
            <p:cNvPr id="8898" name="Google Shape;8898;p6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2" name="Google Shape;8902;p6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903" name="Google Shape;8903;p6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904" name="Google Shape;8904;p6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905" name="Google Shape;8905;p6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906" name="Google Shape;8906;p6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61"/>
          <p:cNvGrpSpPr/>
          <p:nvPr/>
        </p:nvGrpSpPr>
        <p:grpSpPr>
          <a:xfrm>
            <a:off x="5772403" y="3330411"/>
            <a:ext cx="2664831" cy="843440"/>
            <a:chOff x="5916567" y="1099697"/>
            <a:chExt cx="2556683" cy="809211"/>
          </a:xfrm>
        </p:grpSpPr>
        <p:sp>
          <p:nvSpPr>
            <p:cNvPr id="8908" name="Google Shape;8908;p6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61"/>
          <p:cNvGrpSpPr/>
          <p:nvPr/>
        </p:nvGrpSpPr>
        <p:grpSpPr>
          <a:xfrm>
            <a:off x="5879943" y="979270"/>
            <a:ext cx="1299851" cy="1023338"/>
            <a:chOff x="5900602" y="1193063"/>
            <a:chExt cx="1299851" cy="1023338"/>
          </a:xfrm>
        </p:grpSpPr>
        <p:grpSp>
          <p:nvGrpSpPr>
            <p:cNvPr id="8917" name="Google Shape;8917;p61"/>
            <p:cNvGrpSpPr/>
            <p:nvPr/>
          </p:nvGrpSpPr>
          <p:grpSpPr>
            <a:xfrm>
              <a:off x="6743564" y="1193063"/>
              <a:ext cx="456889" cy="700379"/>
              <a:chOff x="6743564" y="1193063"/>
              <a:chExt cx="456889" cy="700379"/>
            </a:xfrm>
          </p:grpSpPr>
          <p:grpSp>
            <p:nvGrpSpPr>
              <p:cNvPr id="8918" name="Google Shape;8918;p61"/>
              <p:cNvGrpSpPr/>
              <p:nvPr/>
            </p:nvGrpSpPr>
            <p:grpSpPr>
              <a:xfrm>
                <a:off x="6743564" y="1690731"/>
                <a:ext cx="214402" cy="202710"/>
                <a:chOff x="6743564" y="1690731"/>
                <a:chExt cx="214402" cy="202710"/>
              </a:xfrm>
            </p:grpSpPr>
            <p:sp>
              <p:nvSpPr>
                <p:cNvPr id="8919" name="Google Shape;8919;p6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61"/>
              <p:cNvGrpSpPr/>
              <p:nvPr/>
            </p:nvGrpSpPr>
            <p:grpSpPr>
              <a:xfrm>
                <a:off x="6915505" y="1193063"/>
                <a:ext cx="284947" cy="589637"/>
                <a:chOff x="6915505" y="1193063"/>
                <a:chExt cx="284947" cy="589637"/>
              </a:xfrm>
            </p:grpSpPr>
            <p:sp>
              <p:nvSpPr>
                <p:cNvPr id="8922" name="Google Shape;8922;p6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23" name="Google Shape;8923;p6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924" name="Google Shape;8924;p61"/>
            <p:cNvGrpSpPr/>
            <p:nvPr/>
          </p:nvGrpSpPr>
          <p:grpSpPr>
            <a:xfrm>
              <a:off x="6520337" y="1193063"/>
              <a:ext cx="341815" cy="801589"/>
              <a:chOff x="6520337" y="1193063"/>
              <a:chExt cx="341815" cy="801589"/>
            </a:xfrm>
          </p:grpSpPr>
          <p:grpSp>
            <p:nvGrpSpPr>
              <p:cNvPr id="8925" name="Google Shape;8925;p61"/>
              <p:cNvGrpSpPr/>
              <p:nvPr/>
            </p:nvGrpSpPr>
            <p:grpSpPr>
              <a:xfrm>
                <a:off x="6520337" y="1589527"/>
                <a:ext cx="213950" cy="405125"/>
                <a:chOff x="6520337" y="1589527"/>
                <a:chExt cx="213950" cy="405125"/>
              </a:xfrm>
            </p:grpSpPr>
            <p:sp>
              <p:nvSpPr>
                <p:cNvPr id="8926" name="Google Shape;8926;p6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61"/>
              <p:cNvGrpSpPr/>
              <p:nvPr/>
            </p:nvGrpSpPr>
            <p:grpSpPr>
              <a:xfrm>
                <a:off x="6577204" y="1193063"/>
                <a:ext cx="284947" cy="453562"/>
                <a:chOff x="6577204" y="1193063"/>
                <a:chExt cx="284947" cy="453562"/>
              </a:xfrm>
            </p:grpSpPr>
            <p:sp>
              <p:nvSpPr>
                <p:cNvPr id="8929" name="Google Shape;8929;p6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30" name="Google Shape;8930;p6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931" name="Google Shape;8931;p61"/>
            <p:cNvGrpSpPr/>
            <p:nvPr/>
          </p:nvGrpSpPr>
          <p:grpSpPr>
            <a:xfrm>
              <a:off x="6238903" y="1193063"/>
              <a:ext cx="300475" cy="901782"/>
              <a:chOff x="6238903" y="1193063"/>
              <a:chExt cx="300475" cy="901782"/>
            </a:xfrm>
          </p:grpSpPr>
          <p:grpSp>
            <p:nvGrpSpPr>
              <p:cNvPr id="8932" name="Google Shape;8932;p61"/>
              <p:cNvGrpSpPr/>
              <p:nvPr/>
            </p:nvGrpSpPr>
            <p:grpSpPr>
              <a:xfrm>
                <a:off x="6290865" y="1489315"/>
                <a:ext cx="248514" cy="605530"/>
                <a:chOff x="6290865" y="1489315"/>
                <a:chExt cx="248514" cy="605530"/>
              </a:xfrm>
            </p:grpSpPr>
            <p:sp>
              <p:nvSpPr>
                <p:cNvPr id="8933" name="Google Shape;8933;p6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61"/>
              <p:cNvGrpSpPr/>
              <p:nvPr/>
            </p:nvGrpSpPr>
            <p:grpSpPr>
              <a:xfrm>
                <a:off x="6238903" y="1193063"/>
                <a:ext cx="284947" cy="327512"/>
                <a:chOff x="6238903" y="1193063"/>
                <a:chExt cx="284947" cy="327512"/>
              </a:xfrm>
            </p:grpSpPr>
            <p:sp>
              <p:nvSpPr>
                <p:cNvPr id="8936" name="Google Shape;8936;p6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37" name="Google Shape;8937;p6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938" name="Google Shape;8938;p61"/>
            <p:cNvGrpSpPr/>
            <p:nvPr/>
          </p:nvGrpSpPr>
          <p:grpSpPr>
            <a:xfrm>
              <a:off x="5900602" y="1193063"/>
              <a:ext cx="444345" cy="1023338"/>
              <a:chOff x="5900602" y="1193063"/>
              <a:chExt cx="444345" cy="1023338"/>
            </a:xfrm>
          </p:grpSpPr>
          <p:grpSp>
            <p:nvGrpSpPr>
              <p:cNvPr id="8939" name="Google Shape;8939;p61"/>
              <p:cNvGrpSpPr/>
              <p:nvPr/>
            </p:nvGrpSpPr>
            <p:grpSpPr>
              <a:xfrm>
                <a:off x="6046501" y="1367785"/>
                <a:ext cx="298446" cy="848616"/>
                <a:chOff x="6046501" y="1367785"/>
                <a:chExt cx="298446" cy="848616"/>
              </a:xfrm>
            </p:grpSpPr>
            <p:sp>
              <p:nvSpPr>
                <p:cNvPr id="8940" name="Google Shape;8940;p6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61"/>
              <p:cNvGrpSpPr/>
              <p:nvPr/>
            </p:nvGrpSpPr>
            <p:grpSpPr>
              <a:xfrm>
                <a:off x="5900602" y="1193063"/>
                <a:ext cx="284947" cy="182312"/>
                <a:chOff x="5900602" y="1193063"/>
                <a:chExt cx="284947" cy="182312"/>
              </a:xfrm>
            </p:grpSpPr>
            <p:sp>
              <p:nvSpPr>
                <p:cNvPr id="8943" name="Google Shape;8943;p6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44" name="Google Shape;8944;p6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945" name="Google Shape;8945;p61"/>
          <p:cNvGrpSpPr/>
          <p:nvPr/>
        </p:nvGrpSpPr>
        <p:grpSpPr>
          <a:xfrm>
            <a:off x="7217825" y="979415"/>
            <a:ext cx="1219413" cy="1051365"/>
            <a:chOff x="7287122" y="1165658"/>
            <a:chExt cx="1219413" cy="1051365"/>
          </a:xfrm>
        </p:grpSpPr>
        <p:grpSp>
          <p:nvGrpSpPr>
            <p:cNvPr id="8946" name="Google Shape;8946;p61"/>
            <p:cNvGrpSpPr/>
            <p:nvPr/>
          </p:nvGrpSpPr>
          <p:grpSpPr>
            <a:xfrm>
              <a:off x="7287122" y="1969723"/>
              <a:ext cx="1219413" cy="247300"/>
              <a:chOff x="7287122" y="1969723"/>
              <a:chExt cx="1219413" cy="247300"/>
            </a:xfrm>
          </p:grpSpPr>
          <p:sp>
            <p:nvSpPr>
              <p:cNvPr id="8947" name="Google Shape;8947;p6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8" name="Google Shape;8948;p61"/>
              <p:cNvGrpSpPr/>
              <p:nvPr/>
            </p:nvGrpSpPr>
            <p:grpSpPr>
              <a:xfrm>
                <a:off x="7287122" y="2063892"/>
                <a:ext cx="1151753" cy="73428"/>
                <a:chOff x="7287122" y="2063892"/>
                <a:chExt cx="1151753" cy="73428"/>
              </a:xfrm>
            </p:grpSpPr>
            <p:sp>
              <p:nvSpPr>
                <p:cNvPr id="8949" name="Google Shape;8949;p6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50" name="Google Shape;8950;p6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951" name="Google Shape;8951;p61"/>
            <p:cNvGrpSpPr/>
            <p:nvPr/>
          </p:nvGrpSpPr>
          <p:grpSpPr>
            <a:xfrm>
              <a:off x="7287122" y="1712201"/>
              <a:ext cx="1219403" cy="246767"/>
              <a:chOff x="7287122" y="1712201"/>
              <a:chExt cx="1219403" cy="246767"/>
            </a:xfrm>
          </p:grpSpPr>
          <p:sp>
            <p:nvSpPr>
              <p:cNvPr id="8952" name="Google Shape;8952;p6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3" name="Google Shape;8953;p61"/>
              <p:cNvGrpSpPr/>
              <p:nvPr/>
            </p:nvGrpSpPr>
            <p:grpSpPr>
              <a:xfrm>
                <a:off x="7287122" y="1842861"/>
                <a:ext cx="1005303" cy="73419"/>
                <a:chOff x="7287122" y="1842861"/>
                <a:chExt cx="1005303" cy="73419"/>
              </a:xfrm>
            </p:grpSpPr>
            <p:sp>
              <p:nvSpPr>
                <p:cNvPr id="8954" name="Google Shape;8954;p6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55" name="Google Shape;8955;p6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956" name="Google Shape;8956;p61"/>
            <p:cNvGrpSpPr/>
            <p:nvPr/>
          </p:nvGrpSpPr>
          <p:grpSpPr>
            <a:xfrm>
              <a:off x="7287122" y="1447520"/>
              <a:ext cx="1219403" cy="286667"/>
              <a:chOff x="7287122" y="1447520"/>
              <a:chExt cx="1219403" cy="286667"/>
            </a:xfrm>
          </p:grpSpPr>
          <p:sp>
            <p:nvSpPr>
              <p:cNvPr id="8957" name="Google Shape;8957;p6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8" name="Google Shape;8958;p61"/>
              <p:cNvGrpSpPr/>
              <p:nvPr/>
            </p:nvGrpSpPr>
            <p:grpSpPr>
              <a:xfrm>
                <a:off x="7287122" y="1581977"/>
                <a:ext cx="852803" cy="73428"/>
                <a:chOff x="7287122" y="1581977"/>
                <a:chExt cx="852803" cy="73428"/>
              </a:xfrm>
            </p:grpSpPr>
            <p:sp>
              <p:nvSpPr>
                <p:cNvPr id="8959" name="Google Shape;8959;p6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60" name="Google Shape;8960;p6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961" name="Google Shape;8961;p61"/>
            <p:cNvGrpSpPr/>
            <p:nvPr/>
          </p:nvGrpSpPr>
          <p:grpSpPr>
            <a:xfrm>
              <a:off x="7287122" y="1165658"/>
              <a:ext cx="1219403" cy="344253"/>
              <a:chOff x="7287122" y="1165658"/>
              <a:chExt cx="1219403" cy="344253"/>
            </a:xfrm>
          </p:grpSpPr>
          <p:sp>
            <p:nvSpPr>
              <p:cNvPr id="8962" name="Google Shape;8962;p6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3" name="Google Shape;8963;p61"/>
              <p:cNvGrpSpPr/>
              <p:nvPr/>
            </p:nvGrpSpPr>
            <p:grpSpPr>
              <a:xfrm>
                <a:off x="7287122" y="1341025"/>
                <a:ext cx="695703" cy="73419"/>
                <a:chOff x="7287122" y="1341025"/>
                <a:chExt cx="695703" cy="73419"/>
              </a:xfrm>
            </p:grpSpPr>
            <p:sp>
              <p:nvSpPr>
                <p:cNvPr id="8964" name="Google Shape;8964;p6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65" name="Google Shape;8965;p6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69" name="Shape 8969"/>
        <p:cNvGrpSpPr/>
        <p:nvPr/>
      </p:nvGrpSpPr>
      <p:grpSpPr>
        <a:xfrm>
          <a:off x="0" y="0"/>
          <a:ext cx="0" cy="0"/>
          <a:chOff x="0" y="0"/>
          <a:chExt cx="0" cy="0"/>
        </a:xfrm>
      </p:grpSpPr>
      <p:grpSp>
        <p:nvGrpSpPr>
          <p:cNvPr id="8970" name="Google Shape;8970;p62"/>
          <p:cNvGrpSpPr/>
          <p:nvPr/>
        </p:nvGrpSpPr>
        <p:grpSpPr>
          <a:xfrm>
            <a:off x="846551" y="2273217"/>
            <a:ext cx="415546" cy="355053"/>
            <a:chOff x="866243" y="2291587"/>
            <a:chExt cx="415546" cy="355053"/>
          </a:xfrm>
        </p:grpSpPr>
        <p:sp>
          <p:nvSpPr>
            <p:cNvPr id="8971" name="Google Shape;8971;p62"/>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2"/>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2"/>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2"/>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2"/>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6" name="Google Shape;8976;p62"/>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7" name="Google Shape;8977;p62"/>
          <p:cNvGrpSpPr/>
          <p:nvPr/>
        </p:nvGrpSpPr>
        <p:grpSpPr>
          <a:xfrm>
            <a:off x="1938828" y="2284205"/>
            <a:ext cx="359213" cy="327807"/>
            <a:chOff x="1958520" y="2302574"/>
            <a:chExt cx="359213" cy="327807"/>
          </a:xfrm>
        </p:grpSpPr>
        <p:sp>
          <p:nvSpPr>
            <p:cNvPr id="8978" name="Google Shape;8978;p6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62"/>
          <p:cNvGrpSpPr/>
          <p:nvPr/>
        </p:nvGrpSpPr>
        <p:grpSpPr>
          <a:xfrm>
            <a:off x="2560190" y="2269057"/>
            <a:ext cx="207582" cy="359594"/>
            <a:chOff x="2656082" y="2287427"/>
            <a:chExt cx="207582" cy="359594"/>
          </a:xfrm>
        </p:grpSpPr>
        <p:sp>
          <p:nvSpPr>
            <p:cNvPr id="8982" name="Google Shape;8982;p6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62"/>
          <p:cNvGrpSpPr/>
          <p:nvPr/>
        </p:nvGrpSpPr>
        <p:grpSpPr>
          <a:xfrm>
            <a:off x="3029961" y="2303099"/>
            <a:ext cx="362991" cy="290018"/>
            <a:chOff x="3049653" y="2321468"/>
            <a:chExt cx="362991" cy="290018"/>
          </a:xfrm>
        </p:grpSpPr>
        <p:sp>
          <p:nvSpPr>
            <p:cNvPr id="8987" name="Google Shape;8987;p62"/>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2"/>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2"/>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2"/>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62"/>
          <p:cNvGrpSpPr/>
          <p:nvPr/>
        </p:nvGrpSpPr>
        <p:grpSpPr>
          <a:xfrm>
            <a:off x="3544551" y="2271534"/>
            <a:ext cx="422342" cy="355243"/>
            <a:chOff x="3564243" y="2289904"/>
            <a:chExt cx="422342" cy="355243"/>
          </a:xfrm>
        </p:grpSpPr>
        <p:sp>
          <p:nvSpPr>
            <p:cNvPr id="8992" name="Google Shape;8992;p62"/>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2"/>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2"/>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2"/>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2"/>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7" name="Google Shape;8997;p62"/>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8" name="Google Shape;8998;p62"/>
          <p:cNvGrpSpPr/>
          <p:nvPr/>
        </p:nvGrpSpPr>
        <p:grpSpPr>
          <a:xfrm>
            <a:off x="4668202" y="2271344"/>
            <a:ext cx="359594" cy="353909"/>
            <a:chOff x="4687894" y="2289713"/>
            <a:chExt cx="359594" cy="353909"/>
          </a:xfrm>
        </p:grpSpPr>
        <p:sp>
          <p:nvSpPr>
            <p:cNvPr id="8999" name="Google Shape;8999;p62"/>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2"/>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2"/>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2" name="Google Shape;9002;p62"/>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3" name="Google Shape;9003;p62"/>
          <p:cNvGrpSpPr/>
          <p:nvPr/>
        </p:nvGrpSpPr>
        <p:grpSpPr>
          <a:xfrm>
            <a:off x="6352932" y="2289857"/>
            <a:ext cx="263567" cy="317614"/>
            <a:chOff x="6421399" y="2308227"/>
            <a:chExt cx="263567" cy="317614"/>
          </a:xfrm>
        </p:grpSpPr>
        <p:sp>
          <p:nvSpPr>
            <p:cNvPr id="9004" name="Google Shape;9004;p62"/>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2"/>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2"/>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2"/>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62"/>
          <p:cNvGrpSpPr/>
          <p:nvPr/>
        </p:nvGrpSpPr>
        <p:grpSpPr>
          <a:xfrm>
            <a:off x="6850501" y="2277250"/>
            <a:ext cx="360356" cy="343462"/>
            <a:chOff x="6870193" y="2295620"/>
            <a:chExt cx="360356" cy="343462"/>
          </a:xfrm>
        </p:grpSpPr>
        <p:sp>
          <p:nvSpPr>
            <p:cNvPr id="9009" name="Google Shape;9009;p62"/>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2"/>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62"/>
          <p:cNvGrpSpPr/>
          <p:nvPr/>
        </p:nvGrpSpPr>
        <p:grpSpPr>
          <a:xfrm>
            <a:off x="7421773" y="2284490"/>
            <a:ext cx="342192" cy="327140"/>
            <a:chOff x="7441465" y="2302860"/>
            <a:chExt cx="342192" cy="327140"/>
          </a:xfrm>
        </p:grpSpPr>
        <p:sp>
          <p:nvSpPr>
            <p:cNvPr id="9012" name="Google Shape;9012;p62"/>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2"/>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62"/>
          <p:cNvGrpSpPr/>
          <p:nvPr/>
        </p:nvGrpSpPr>
        <p:grpSpPr>
          <a:xfrm>
            <a:off x="7969991" y="2331837"/>
            <a:ext cx="332761" cy="234066"/>
            <a:chOff x="7989683" y="2350207"/>
            <a:chExt cx="332761" cy="234066"/>
          </a:xfrm>
        </p:grpSpPr>
        <p:sp>
          <p:nvSpPr>
            <p:cNvPr id="9015" name="Google Shape;9015;p62"/>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2"/>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2"/>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2"/>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2"/>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2"/>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62"/>
          <p:cNvGrpSpPr/>
          <p:nvPr/>
        </p:nvGrpSpPr>
        <p:grpSpPr>
          <a:xfrm>
            <a:off x="5803602" y="2291381"/>
            <a:ext cx="315327" cy="314978"/>
            <a:chOff x="5823294" y="2309751"/>
            <a:chExt cx="315327" cy="314978"/>
          </a:xfrm>
        </p:grpSpPr>
        <p:sp>
          <p:nvSpPr>
            <p:cNvPr id="9022" name="Google Shape;9022;p6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62"/>
          <p:cNvGrpSpPr/>
          <p:nvPr/>
        </p:nvGrpSpPr>
        <p:grpSpPr>
          <a:xfrm>
            <a:off x="2477583" y="2725790"/>
            <a:ext cx="370930" cy="370549"/>
            <a:chOff x="2497275" y="2744159"/>
            <a:chExt cx="370930" cy="370549"/>
          </a:xfrm>
        </p:grpSpPr>
        <p:sp>
          <p:nvSpPr>
            <p:cNvPr id="9040" name="Google Shape;9040;p62"/>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2"/>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2"/>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2"/>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2"/>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2"/>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62"/>
          <p:cNvGrpSpPr/>
          <p:nvPr/>
        </p:nvGrpSpPr>
        <p:grpSpPr>
          <a:xfrm>
            <a:off x="841248" y="2728108"/>
            <a:ext cx="371883" cy="365691"/>
            <a:chOff x="860940" y="2746477"/>
            <a:chExt cx="371883" cy="365691"/>
          </a:xfrm>
        </p:grpSpPr>
        <p:sp>
          <p:nvSpPr>
            <p:cNvPr id="9047" name="Google Shape;9047;p6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62"/>
          <p:cNvGrpSpPr/>
          <p:nvPr/>
        </p:nvGrpSpPr>
        <p:grpSpPr>
          <a:xfrm>
            <a:off x="1431144" y="2747889"/>
            <a:ext cx="283985" cy="341080"/>
            <a:chOff x="1493849" y="2775533"/>
            <a:chExt cx="283985" cy="341080"/>
          </a:xfrm>
        </p:grpSpPr>
        <p:sp>
          <p:nvSpPr>
            <p:cNvPr id="9053" name="Google Shape;9053;p6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62"/>
          <p:cNvGrpSpPr/>
          <p:nvPr/>
        </p:nvGrpSpPr>
        <p:grpSpPr>
          <a:xfrm>
            <a:off x="1933144" y="2756052"/>
            <a:ext cx="372835" cy="342573"/>
            <a:chOff x="1952836" y="2774422"/>
            <a:chExt cx="372835" cy="342573"/>
          </a:xfrm>
        </p:grpSpPr>
        <p:sp>
          <p:nvSpPr>
            <p:cNvPr id="9056" name="Google Shape;9056;p6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62"/>
          <p:cNvGrpSpPr/>
          <p:nvPr/>
        </p:nvGrpSpPr>
        <p:grpSpPr>
          <a:xfrm>
            <a:off x="3060224" y="2726107"/>
            <a:ext cx="332729" cy="372518"/>
            <a:chOff x="3079916" y="2744477"/>
            <a:chExt cx="332729" cy="372518"/>
          </a:xfrm>
        </p:grpSpPr>
        <p:sp>
          <p:nvSpPr>
            <p:cNvPr id="9060" name="Google Shape;9060;p62"/>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2"/>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2"/>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62"/>
          <p:cNvGrpSpPr/>
          <p:nvPr/>
        </p:nvGrpSpPr>
        <p:grpSpPr>
          <a:xfrm>
            <a:off x="3600884" y="2727155"/>
            <a:ext cx="336889" cy="355592"/>
            <a:chOff x="3620576" y="2745525"/>
            <a:chExt cx="336889" cy="355592"/>
          </a:xfrm>
        </p:grpSpPr>
        <p:sp>
          <p:nvSpPr>
            <p:cNvPr id="9064" name="Google Shape;9064;p62"/>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2"/>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62"/>
          <p:cNvGrpSpPr/>
          <p:nvPr/>
        </p:nvGrpSpPr>
        <p:grpSpPr>
          <a:xfrm>
            <a:off x="4107123" y="2742334"/>
            <a:ext cx="380393" cy="363118"/>
            <a:chOff x="4126815" y="2760704"/>
            <a:chExt cx="380393" cy="363118"/>
          </a:xfrm>
        </p:grpSpPr>
        <p:sp>
          <p:nvSpPr>
            <p:cNvPr id="9067" name="Google Shape;9067;p6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62"/>
          <p:cNvGrpSpPr/>
          <p:nvPr/>
        </p:nvGrpSpPr>
        <p:grpSpPr>
          <a:xfrm>
            <a:off x="4656294" y="2727314"/>
            <a:ext cx="381346" cy="368644"/>
            <a:chOff x="4675986" y="2745684"/>
            <a:chExt cx="381346" cy="368644"/>
          </a:xfrm>
        </p:grpSpPr>
        <p:sp>
          <p:nvSpPr>
            <p:cNvPr id="9072" name="Google Shape;9072;p62"/>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2"/>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62"/>
          <p:cNvGrpSpPr/>
          <p:nvPr/>
        </p:nvGrpSpPr>
        <p:grpSpPr>
          <a:xfrm>
            <a:off x="5200924" y="2772692"/>
            <a:ext cx="373185" cy="302466"/>
            <a:chOff x="5220616" y="2791061"/>
            <a:chExt cx="373185" cy="302466"/>
          </a:xfrm>
        </p:grpSpPr>
        <p:sp>
          <p:nvSpPr>
            <p:cNvPr id="9075" name="Google Shape;9075;p62"/>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2"/>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2"/>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2"/>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2"/>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2"/>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2"/>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2"/>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2"/>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2"/>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2"/>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2"/>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2"/>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2"/>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2"/>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2"/>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2"/>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2"/>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62"/>
          <p:cNvGrpSpPr/>
          <p:nvPr/>
        </p:nvGrpSpPr>
        <p:grpSpPr>
          <a:xfrm>
            <a:off x="5768969" y="2754147"/>
            <a:ext cx="284366" cy="344097"/>
            <a:chOff x="5864861" y="2772517"/>
            <a:chExt cx="284366" cy="344097"/>
          </a:xfrm>
        </p:grpSpPr>
        <p:sp>
          <p:nvSpPr>
            <p:cNvPr id="9094" name="Google Shape;9094;p62"/>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2"/>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2"/>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2"/>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2"/>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2"/>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0" name="Google Shape;9100;p62"/>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1" name="Google Shape;9101;p62"/>
          <p:cNvGrpSpPr/>
          <p:nvPr/>
        </p:nvGrpSpPr>
        <p:grpSpPr>
          <a:xfrm>
            <a:off x="6954467" y="2771168"/>
            <a:ext cx="255247" cy="327458"/>
            <a:chOff x="6974158" y="2789537"/>
            <a:chExt cx="255247" cy="327458"/>
          </a:xfrm>
        </p:grpSpPr>
        <p:sp>
          <p:nvSpPr>
            <p:cNvPr id="9102" name="Google Shape;9102;p62"/>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2"/>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2"/>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2"/>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2"/>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2"/>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62"/>
          <p:cNvGrpSpPr/>
          <p:nvPr/>
        </p:nvGrpSpPr>
        <p:grpSpPr>
          <a:xfrm>
            <a:off x="7511005" y="2771930"/>
            <a:ext cx="244291" cy="326314"/>
            <a:chOff x="7530697" y="2790299"/>
            <a:chExt cx="244291" cy="326314"/>
          </a:xfrm>
        </p:grpSpPr>
        <p:sp>
          <p:nvSpPr>
            <p:cNvPr id="9109" name="Google Shape;9109;p62"/>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2"/>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2"/>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2"/>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2"/>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2"/>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62"/>
          <p:cNvGrpSpPr/>
          <p:nvPr/>
        </p:nvGrpSpPr>
        <p:grpSpPr>
          <a:xfrm>
            <a:off x="7968499" y="2813878"/>
            <a:ext cx="332348" cy="283985"/>
            <a:chOff x="7988191" y="2832248"/>
            <a:chExt cx="332348" cy="283985"/>
          </a:xfrm>
        </p:grpSpPr>
        <p:sp>
          <p:nvSpPr>
            <p:cNvPr id="9116" name="Google Shape;9116;p62"/>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2"/>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2"/>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9" name="Google Shape;9119;p62"/>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0" name="Google Shape;9120;p62"/>
          <p:cNvGrpSpPr/>
          <p:nvPr/>
        </p:nvGrpSpPr>
        <p:grpSpPr>
          <a:xfrm>
            <a:off x="3568748" y="3239998"/>
            <a:ext cx="364484" cy="262423"/>
            <a:chOff x="3588440" y="3258368"/>
            <a:chExt cx="364484" cy="262423"/>
          </a:xfrm>
        </p:grpSpPr>
        <p:sp>
          <p:nvSpPr>
            <p:cNvPr id="9121" name="Google Shape;9121;p62"/>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2"/>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2"/>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2"/>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2"/>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2"/>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7" name="Google Shape;9127;p62"/>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8" name="Google Shape;9128;p62"/>
          <p:cNvGrpSpPr/>
          <p:nvPr/>
        </p:nvGrpSpPr>
        <p:grpSpPr>
          <a:xfrm>
            <a:off x="5746125" y="3209355"/>
            <a:ext cx="364865" cy="324822"/>
            <a:chOff x="5765817" y="3227724"/>
            <a:chExt cx="364865" cy="324822"/>
          </a:xfrm>
        </p:grpSpPr>
        <p:sp>
          <p:nvSpPr>
            <p:cNvPr id="9129" name="Google Shape;9129;p62"/>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2"/>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2"/>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62"/>
          <p:cNvGrpSpPr/>
          <p:nvPr/>
        </p:nvGrpSpPr>
        <p:grpSpPr>
          <a:xfrm>
            <a:off x="6208891" y="3219294"/>
            <a:ext cx="446539" cy="303895"/>
            <a:chOff x="6228583" y="3237664"/>
            <a:chExt cx="446539" cy="303895"/>
          </a:xfrm>
        </p:grpSpPr>
        <p:sp>
          <p:nvSpPr>
            <p:cNvPr id="9133" name="Google Shape;9133;p62"/>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2"/>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2"/>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2"/>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2"/>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2"/>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2"/>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2"/>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2"/>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2"/>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2"/>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2"/>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2"/>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2"/>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2"/>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2"/>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2"/>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62"/>
          <p:cNvGrpSpPr/>
          <p:nvPr/>
        </p:nvGrpSpPr>
        <p:grpSpPr>
          <a:xfrm>
            <a:off x="846170" y="3188936"/>
            <a:ext cx="364484" cy="364897"/>
            <a:chOff x="865862" y="3207306"/>
            <a:chExt cx="364484" cy="364897"/>
          </a:xfrm>
        </p:grpSpPr>
        <p:sp>
          <p:nvSpPr>
            <p:cNvPr id="9151" name="Google Shape;9151;p62"/>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2"/>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2"/>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2"/>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2"/>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2"/>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2"/>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2"/>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2"/>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2"/>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2"/>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2"/>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2"/>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2"/>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62"/>
          <p:cNvGrpSpPr/>
          <p:nvPr/>
        </p:nvGrpSpPr>
        <p:grpSpPr>
          <a:xfrm>
            <a:off x="1384925" y="3208593"/>
            <a:ext cx="370168" cy="325965"/>
            <a:chOff x="1404617" y="3226962"/>
            <a:chExt cx="370168" cy="325965"/>
          </a:xfrm>
        </p:grpSpPr>
        <p:sp>
          <p:nvSpPr>
            <p:cNvPr id="9166" name="Google Shape;9166;p62"/>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2"/>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2"/>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2"/>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2"/>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2"/>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2"/>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2"/>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2"/>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62"/>
          <p:cNvGrpSpPr/>
          <p:nvPr/>
        </p:nvGrpSpPr>
        <p:grpSpPr>
          <a:xfrm>
            <a:off x="1933711" y="3197724"/>
            <a:ext cx="366389" cy="354481"/>
            <a:chOff x="1954741" y="3212419"/>
            <a:chExt cx="366389" cy="354481"/>
          </a:xfrm>
        </p:grpSpPr>
        <p:sp>
          <p:nvSpPr>
            <p:cNvPr id="9176" name="Google Shape;9176;p62"/>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2"/>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2"/>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2"/>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2"/>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2"/>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2"/>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62"/>
          <p:cNvGrpSpPr/>
          <p:nvPr/>
        </p:nvGrpSpPr>
        <p:grpSpPr>
          <a:xfrm>
            <a:off x="3023547" y="3197256"/>
            <a:ext cx="366008" cy="348670"/>
            <a:chOff x="3043239" y="3215626"/>
            <a:chExt cx="366008" cy="348670"/>
          </a:xfrm>
        </p:grpSpPr>
        <p:sp>
          <p:nvSpPr>
            <p:cNvPr id="9184" name="Google Shape;9184;p62"/>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2"/>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2"/>
          <p:cNvGrpSpPr/>
          <p:nvPr/>
        </p:nvGrpSpPr>
        <p:grpSpPr>
          <a:xfrm>
            <a:off x="4198641" y="3166613"/>
            <a:ext cx="209107" cy="383442"/>
            <a:chOff x="4218333" y="3184982"/>
            <a:chExt cx="209107" cy="383442"/>
          </a:xfrm>
        </p:grpSpPr>
        <p:sp>
          <p:nvSpPr>
            <p:cNvPr id="9187" name="Google Shape;9187;p62"/>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2"/>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9" name="Google Shape;9189;p62"/>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0" name="Google Shape;9190;p62"/>
          <p:cNvGrpSpPr/>
          <p:nvPr/>
        </p:nvGrpSpPr>
        <p:grpSpPr>
          <a:xfrm>
            <a:off x="6876953" y="3197637"/>
            <a:ext cx="322917" cy="347876"/>
            <a:chOff x="6896644" y="3216007"/>
            <a:chExt cx="322917" cy="347876"/>
          </a:xfrm>
        </p:grpSpPr>
        <p:sp>
          <p:nvSpPr>
            <p:cNvPr id="9191" name="Google Shape;9191;p62"/>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2"/>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2"/>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2"/>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2"/>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2"/>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2"/>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62"/>
          <p:cNvGrpSpPr/>
          <p:nvPr/>
        </p:nvGrpSpPr>
        <p:grpSpPr>
          <a:xfrm>
            <a:off x="7409674" y="3204814"/>
            <a:ext cx="334634" cy="333904"/>
            <a:chOff x="7429366" y="3223183"/>
            <a:chExt cx="334634" cy="333904"/>
          </a:xfrm>
        </p:grpSpPr>
        <p:sp>
          <p:nvSpPr>
            <p:cNvPr id="9199" name="Google Shape;9199;p62"/>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2"/>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1" name="Google Shape;9201;p62"/>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2" name="Google Shape;9202;p62"/>
          <p:cNvGrpSpPr/>
          <p:nvPr/>
        </p:nvGrpSpPr>
        <p:grpSpPr>
          <a:xfrm>
            <a:off x="5196764" y="3707114"/>
            <a:ext cx="356196" cy="265631"/>
            <a:chOff x="5216456" y="3725484"/>
            <a:chExt cx="356196" cy="265631"/>
          </a:xfrm>
        </p:grpSpPr>
        <p:sp>
          <p:nvSpPr>
            <p:cNvPr id="9203" name="Google Shape;9203;p62"/>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2"/>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62"/>
          <p:cNvGrpSpPr/>
          <p:nvPr/>
        </p:nvGrpSpPr>
        <p:grpSpPr>
          <a:xfrm>
            <a:off x="6829701" y="3715625"/>
            <a:ext cx="355053" cy="248038"/>
            <a:chOff x="6849393" y="3733994"/>
            <a:chExt cx="355053" cy="248038"/>
          </a:xfrm>
        </p:grpSpPr>
        <p:sp>
          <p:nvSpPr>
            <p:cNvPr id="9206" name="Google Shape;9206;p62"/>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2"/>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2"/>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2"/>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2"/>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62"/>
          <p:cNvGrpSpPr/>
          <p:nvPr/>
        </p:nvGrpSpPr>
        <p:grpSpPr>
          <a:xfrm>
            <a:off x="7899305" y="3696318"/>
            <a:ext cx="392111" cy="280206"/>
            <a:chOff x="7918997" y="3714687"/>
            <a:chExt cx="392111" cy="280206"/>
          </a:xfrm>
        </p:grpSpPr>
        <p:sp>
          <p:nvSpPr>
            <p:cNvPr id="9212" name="Google Shape;9212;p62"/>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2"/>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2"/>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2"/>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2"/>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7" name="Google Shape;9217;p62"/>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8" name="Google Shape;9218;p62"/>
          <p:cNvGrpSpPr/>
          <p:nvPr/>
        </p:nvGrpSpPr>
        <p:grpSpPr>
          <a:xfrm>
            <a:off x="1389085" y="3662594"/>
            <a:ext cx="357720" cy="355148"/>
            <a:chOff x="1408777" y="3680964"/>
            <a:chExt cx="357720" cy="355148"/>
          </a:xfrm>
        </p:grpSpPr>
        <p:sp>
          <p:nvSpPr>
            <p:cNvPr id="9219" name="Google Shape;9219;p62"/>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2"/>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2"/>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2"/>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2"/>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62"/>
          <p:cNvGrpSpPr/>
          <p:nvPr/>
        </p:nvGrpSpPr>
        <p:grpSpPr>
          <a:xfrm>
            <a:off x="1933144" y="3662594"/>
            <a:ext cx="357720" cy="355148"/>
            <a:chOff x="1952836" y="3680964"/>
            <a:chExt cx="357720" cy="355148"/>
          </a:xfrm>
        </p:grpSpPr>
        <p:sp>
          <p:nvSpPr>
            <p:cNvPr id="9225" name="Google Shape;9225;p62"/>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2"/>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2"/>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2"/>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2"/>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62"/>
          <p:cNvGrpSpPr/>
          <p:nvPr/>
        </p:nvGrpSpPr>
        <p:grpSpPr>
          <a:xfrm>
            <a:off x="2477202" y="3662594"/>
            <a:ext cx="357720" cy="355148"/>
            <a:chOff x="2496894" y="3680964"/>
            <a:chExt cx="357720" cy="355148"/>
          </a:xfrm>
        </p:grpSpPr>
        <p:sp>
          <p:nvSpPr>
            <p:cNvPr id="9231" name="Google Shape;9231;p62"/>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2"/>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2"/>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2"/>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2"/>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62"/>
          <p:cNvGrpSpPr/>
          <p:nvPr/>
        </p:nvGrpSpPr>
        <p:grpSpPr>
          <a:xfrm>
            <a:off x="3021292" y="3662689"/>
            <a:ext cx="356164" cy="355815"/>
            <a:chOff x="3040984" y="3681059"/>
            <a:chExt cx="356164" cy="355815"/>
          </a:xfrm>
        </p:grpSpPr>
        <p:sp>
          <p:nvSpPr>
            <p:cNvPr id="9237" name="Google Shape;9237;p62"/>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2"/>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2"/>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62"/>
          <p:cNvGrpSpPr/>
          <p:nvPr/>
        </p:nvGrpSpPr>
        <p:grpSpPr>
          <a:xfrm>
            <a:off x="3564589" y="3680821"/>
            <a:ext cx="358069" cy="317995"/>
            <a:chOff x="3584280" y="3699191"/>
            <a:chExt cx="358069" cy="317995"/>
          </a:xfrm>
        </p:grpSpPr>
        <p:sp>
          <p:nvSpPr>
            <p:cNvPr id="9241" name="Google Shape;9241;p62"/>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2"/>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2"/>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2"/>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62"/>
          <p:cNvGrpSpPr/>
          <p:nvPr/>
        </p:nvGrpSpPr>
        <p:grpSpPr>
          <a:xfrm>
            <a:off x="4109790" y="3662689"/>
            <a:ext cx="355402" cy="354291"/>
            <a:chOff x="4129482" y="3681059"/>
            <a:chExt cx="355402" cy="354291"/>
          </a:xfrm>
        </p:grpSpPr>
        <p:sp>
          <p:nvSpPr>
            <p:cNvPr id="9246" name="Google Shape;9246;p62"/>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2"/>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2"/>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2"/>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62"/>
          <p:cNvGrpSpPr/>
          <p:nvPr/>
        </p:nvGrpSpPr>
        <p:grpSpPr>
          <a:xfrm>
            <a:off x="4653849" y="3661927"/>
            <a:ext cx="355434" cy="355815"/>
            <a:chOff x="4673540" y="3680297"/>
            <a:chExt cx="355434" cy="355815"/>
          </a:xfrm>
        </p:grpSpPr>
        <p:sp>
          <p:nvSpPr>
            <p:cNvPr id="9251" name="Google Shape;9251;p62"/>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2"/>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2"/>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62"/>
          <p:cNvGrpSpPr/>
          <p:nvPr/>
        </p:nvGrpSpPr>
        <p:grpSpPr>
          <a:xfrm>
            <a:off x="5759716" y="3680821"/>
            <a:ext cx="317645" cy="318757"/>
            <a:chOff x="5779408" y="3699191"/>
            <a:chExt cx="317645" cy="318757"/>
          </a:xfrm>
        </p:grpSpPr>
        <p:sp>
          <p:nvSpPr>
            <p:cNvPr id="9255" name="Google Shape;9255;p62"/>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2"/>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7" name="Google Shape;9257;p62"/>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8" name="Google Shape;9258;p62"/>
          <p:cNvGrpSpPr/>
          <p:nvPr/>
        </p:nvGrpSpPr>
        <p:grpSpPr>
          <a:xfrm>
            <a:off x="7370743" y="3662499"/>
            <a:ext cx="372073" cy="355243"/>
            <a:chOff x="7390435" y="3680868"/>
            <a:chExt cx="372073" cy="355243"/>
          </a:xfrm>
        </p:grpSpPr>
        <p:sp>
          <p:nvSpPr>
            <p:cNvPr id="9259" name="Google Shape;9259;p6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62"/>
          <p:cNvGrpSpPr/>
          <p:nvPr/>
        </p:nvGrpSpPr>
        <p:grpSpPr>
          <a:xfrm>
            <a:off x="1392301" y="4119346"/>
            <a:ext cx="374709" cy="374010"/>
            <a:chOff x="1421638" y="4125629"/>
            <a:chExt cx="374709" cy="374010"/>
          </a:xfrm>
        </p:grpSpPr>
        <p:sp>
          <p:nvSpPr>
            <p:cNvPr id="9266" name="Google Shape;9266;p6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62"/>
          <p:cNvGrpSpPr/>
          <p:nvPr/>
        </p:nvGrpSpPr>
        <p:grpSpPr>
          <a:xfrm>
            <a:off x="1943917" y="4135255"/>
            <a:ext cx="357720" cy="342192"/>
            <a:chOff x="1973254" y="4156304"/>
            <a:chExt cx="357720" cy="342192"/>
          </a:xfrm>
        </p:grpSpPr>
        <p:sp>
          <p:nvSpPr>
            <p:cNvPr id="9269" name="Google Shape;9269;p62"/>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2"/>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2"/>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2"/>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2"/>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2"/>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62"/>
          <p:cNvGrpSpPr/>
          <p:nvPr/>
        </p:nvGrpSpPr>
        <p:grpSpPr>
          <a:xfrm>
            <a:off x="2494422" y="4136192"/>
            <a:ext cx="341049" cy="340318"/>
            <a:chOff x="2523759" y="4135505"/>
            <a:chExt cx="341049" cy="340318"/>
          </a:xfrm>
        </p:grpSpPr>
        <p:sp>
          <p:nvSpPr>
            <p:cNvPr id="9276" name="Google Shape;9276;p62"/>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2"/>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62"/>
          <p:cNvGrpSpPr/>
          <p:nvPr/>
        </p:nvGrpSpPr>
        <p:grpSpPr>
          <a:xfrm>
            <a:off x="3011266" y="4131175"/>
            <a:ext cx="392079" cy="350353"/>
            <a:chOff x="3040603" y="4130360"/>
            <a:chExt cx="392079" cy="350353"/>
          </a:xfrm>
        </p:grpSpPr>
        <p:sp>
          <p:nvSpPr>
            <p:cNvPr id="9279" name="Google Shape;9279;p62"/>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2"/>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2"/>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2"/>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2"/>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2"/>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2"/>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2"/>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2"/>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2"/>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62"/>
          <p:cNvGrpSpPr/>
          <p:nvPr/>
        </p:nvGrpSpPr>
        <p:grpSpPr>
          <a:xfrm>
            <a:off x="3632807" y="4136192"/>
            <a:ext cx="232955" cy="340318"/>
            <a:chOff x="3662144" y="4135505"/>
            <a:chExt cx="232955" cy="340318"/>
          </a:xfrm>
        </p:grpSpPr>
        <p:sp>
          <p:nvSpPr>
            <p:cNvPr id="9290" name="Google Shape;9290;p62"/>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2"/>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2"/>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2"/>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62"/>
          <p:cNvGrpSpPr/>
          <p:nvPr/>
        </p:nvGrpSpPr>
        <p:grpSpPr>
          <a:xfrm>
            <a:off x="4119801" y="4122029"/>
            <a:ext cx="344065" cy="368644"/>
            <a:chOff x="4149138" y="4121151"/>
            <a:chExt cx="344065" cy="368644"/>
          </a:xfrm>
        </p:grpSpPr>
        <p:sp>
          <p:nvSpPr>
            <p:cNvPr id="9295" name="Google Shape;9295;p6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7" name="Google Shape;9307;p62"/>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8" name="Google Shape;9308;p62"/>
          <p:cNvGrpSpPr/>
          <p:nvPr/>
        </p:nvGrpSpPr>
        <p:grpSpPr>
          <a:xfrm>
            <a:off x="5176925" y="4174949"/>
            <a:ext cx="397763" cy="262804"/>
            <a:chOff x="5206262" y="4174817"/>
            <a:chExt cx="397763" cy="262804"/>
          </a:xfrm>
        </p:grpSpPr>
        <p:sp>
          <p:nvSpPr>
            <p:cNvPr id="9309" name="Google Shape;9309;p62"/>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2"/>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2"/>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2"/>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2"/>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2"/>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2"/>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2"/>
          <p:cNvGrpSpPr/>
          <p:nvPr/>
        </p:nvGrpSpPr>
        <p:grpSpPr>
          <a:xfrm>
            <a:off x="5698279" y="4161342"/>
            <a:ext cx="440505" cy="290018"/>
            <a:chOff x="5727616" y="4204699"/>
            <a:chExt cx="440505" cy="290018"/>
          </a:xfrm>
        </p:grpSpPr>
        <p:sp>
          <p:nvSpPr>
            <p:cNvPr id="9317" name="Google Shape;9317;p62"/>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2"/>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2"/>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2"/>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2"/>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2"/>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2"/>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2"/>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62"/>
          <p:cNvGrpSpPr/>
          <p:nvPr/>
        </p:nvGrpSpPr>
        <p:grpSpPr>
          <a:xfrm>
            <a:off x="6380726" y="4124093"/>
            <a:ext cx="159950" cy="364516"/>
            <a:chOff x="6410063" y="4135124"/>
            <a:chExt cx="159950" cy="364516"/>
          </a:xfrm>
        </p:grpSpPr>
        <p:sp>
          <p:nvSpPr>
            <p:cNvPr id="9326" name="Google Shape;9326;p62"/>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2"/>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2"/>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2"/>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62"/>
          <p:cNvGrpSpPr/>
          <p:nvPr/>
        </p:nvGrpSpPr>
        <p:grpSpPr>
          <a:xfrm>
            <a:off x="6641065" y="4124284"/>
            <a:ext cx="214378" cy="364135"/>
            <a:chOff x="6924652" y="4135505"/>
            <a:chExt cx="214378" cy="364135"/>
          </a:xfrm>
        </p:grpSpPr>
        <p:sp>
          <p:nvSpPr>
            <p:cNvPr id="9331" name="Google Shape;9331;p62"/>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2"/>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2"/>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2"/>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5" name="Google Shape;9335;p62"/>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336" name="Google Shape;9336;p6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337" name="Google Shape;9337;p62"/>
          <p:cNvGrpSpPr/>
          <p:nvPr/>
        </p:nvGrpSpPr>
        <p:grpSpPr>
          <a:xfrm>
            <a:off x="841240" y="4119220"/>
            <a:ext cx="374177" cy="374263"/>
            <a:chOff x="775325" y="4143525"/>
            <a:chExt cx="468776" cy="468884"/>
          </a:xfrm>
        </p:grpSpPr>
        <p:sp>
          <p:nvSpPr>
            <p:cNvPr id="9338" name="Google Shape;9338;p62"/>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2"/>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2"/>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2"/>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62"/>
          <p:cNvGrpSpPr/>
          <p:nvPr/>
        </p:nvGrpSpPr>
        <p:grpSpPr>
          <a:xfrm>
            <a:off x="7015917" y="4114633"/>
            <a:ext cx="219464" cy="383437"/>
            <a:chOff x="1426400" y="1814750"/>
            <a:chExt cx="407850" cy="712575"/>
          </a:xfrm>
        </p:grpSpPr>
        <p:sp>
          <p:nvSpPr>
            <p:cNvPr id="9343" name="Google Shape;9343;p62"/>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2"/>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2"/>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2"/>
          <p:cNvGrpSpPr/>
          <p:nvPr/>
        </p:nvGrpSpPr>
        <p:grpSpPr>
          <a:xfrm>
            <a:off x="7391519" y="4149408"/>
            <a:ext cx="313833" cy="313887"/>
            <a:chOff x="1910075" y="2021700"/>
            <a:chExt cx="583225" cy="583325"/>
          </a:xfrm>
        </p:grpSpPr>
        <p:sp>
          <p:nvSpPr>
            <p:cNvPr id="9347" name="Google Shape;9347;p62"/>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2"/>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62"/>
          <p:cNvGrpSpPr/>
          <p:nvPr/>
        </p:nvGrpSpPr>
        <p:grpSpPr>
          <a:xfrm>
            <a:off x="7861486" y="4189187"/>
            <a:ext cx="441255" cy="234329"/>
            <a:chOff x="2749275" y="2099575"/>
            <a:chExt cx="820025" cy="435475"/>
          </a:xfrm>
        </p:grpSpPr>
        <p:sp>
          <p:nvSpPr>
            <p:cNvPr id="9351" name="Google Shape;9351;p62"/>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2"/>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2"/>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8" name="Shape 9358"/>
        <p:cNvGrpSpPr/>
        <p:nvPr/>
      </p:nvGrpSpPr>
      <p:grpSpPr>
        <a:xfrm>
          <a:off x="0" y="0"/>
          <a:ext cx="0" cy="0"/>
          <a:chOff x="0" y="0"/>
          <a:chExt cx="0" cy="0"/>
        </a:xfrm>
      </p:grpSpPr>
      <p:grpSp>
        <p:nvGrpSpPr>
          <p:cNvPr id="9359" name="Google Shape;9359;p63"/>
          <p:cNvGrpSpPr/>
          <p:nvPr/>
        </p:nvGrpSpPr>
        <p:grpSpPr>
          <a:xfrm>
            <a:off x="1989449" y="4101269"/>
            <a:ext cx="374774" cy="346073"/>
            <a:chOff x="1989449" y="4282269"/>
            <a:chExt cx="374774" cy="346073"/>
          </a:xfrm>
        </p:grpSpPr>
        <p:sp>
          <p:nvSpPr>
            <p:cNvPr id="9360" name="Google Shape;9360;p63"/>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3"/>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3"/>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3"/>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3"/>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63"/>
          <p:cNvGrpSpPr/>
          <p:nvPr/>
        </p:nvGrpSpPr>
        <p:grpSpPr>
          <a:xfrm>
            <a:off x="2487439" y="4099740"/>
            <a:ext cx="198775" cy="348972"/>
            <a:chOff x="2487439" y="4280740"/>
            <a:chExt cx="198775" cy="348972"/>
          </a:xfrm>
        </p:grpSpPr>
        <p:sp>
          <p:nvSpPr>
            <p:cNvPr id="9366" name="Google Shape;9366;p63"/>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3"/>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3"/>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3"/>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63"/>
          <p:cNvGrpSpPr/>
          <p:nvPr/>
        </p:nvGrpSpPr>
        <p:grpSpPr>
          <a:xfrm>
            <a:off x="2810958" y="4092923"/>
            <a:ext cx="353145" cy="361873"/>
            <a:chOff x="2810958" y="4273923"/>
            <a:chExt cx="353145" cy="361873"/>
          </a:xfrm>
        </p:grpSpPr>
        <p:sp>
          <p:nvSpPr>
            <p:cNvPr id="9371" name="Google Shape;9371;p63"/>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3"/>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3"/>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3"/>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3"/>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3"/>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3"/>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63"/>
          <p:cNvGrpSpPr/>
          <p:nvPr/>
        </p:nvGrpSpPr>
        <p:grpSpPr>
          <a:xfrm>
            <a:off x="6275635" y="4101651"/>
            <a:ext cx="209383" cy="366778"/>
            <a:chOff x="6275635" y="4282651"/>
            <a:chExt cx="209383" cy="366778"/>
          </a:xfrm>
        </p:grpSpPr>
        <p:sp>
          <p:nvSpPr>
            <p:cNvPr id="9379" name="Google Shape;9379;p63"/>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3"/>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3"/>
          <p:cNvGrpSpPr/>
          <p:nvPr/>
        </p:nvGrpSpPr>
        <p:grpSpPr>
          <a:xfrm>
            <a:off x="6701186" y="4102033"/>
            <a:ext cx="280292" cy="366396"/>
            <a:chOff x="6701186" y="4283033"/>
            <a:chExt cx="280292" cy="366396"/>
          </a:xfrm>
        </p:grpSpPr>
        <p:sp>
          <p:nvSpPr>
            <p:cNvPr id="9382" name="Google Shape;9382;p63"/>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3"/>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63"/>
          <p:cNvGrpSpPr/>
          <p:nvPr/>
        </p:nvGrpSpPr>
        <p:grpSpPr>
          <a:xfrm>
            <a:off x="2609571" y="3643958"/>
            <a:ext cx="373627" cy="347347"/>
            <a:chOff x="2609571" y="3824958"/>
            <a:chExt cx="373627" cy="347347"/>
          </a:xfrm>
        </p:grpSpPr>
        <p:sp>
          <p:nvSpPr>
            <p:cNvPr id="9385" name="Google Shape;9385;p63"/>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3"/>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7" name="Google Shape;9387;p63"/>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8" name="Google Shape;9388;p63"/>
          <p:cNvGrpSpPr/>
          <p:nvPr/>
        </p:nvGrpSpPr>
        <p:grpSpPr>
          <a:xfrm>
            <a:off x="916127" y="3626056"/>
            <a:ext cx="221902" cy="380795"/>
            <a:chOff x="916127" y="3807056"/>
            <a:chExt cx="221902" cy="380795"/>
          </a:xfrm>
        </p:grpSpPr>
        <p:sp>
          <p:nvSpPr>
            <p:cNvPr id="9389" name="Google Shape;9389;p6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3" name="Google Shape;9393;p63"/>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3"/>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5" name="Google Shape;9395;p63"/>
          <p:cNvGrpSpPr/>
          <p:nvPr/>
        </p:nvGrpSpPr>
        <p:grpSpPr>
          <a:xfrm>
            <a:off x="3513010" y="3635134"/>
            <a:ext cx="362223" cy="361108"/>
            <a:chOff x="3513010" y="3816134"/>
            <a:chExt cx="362223" cy="361108"/>
          </a:xfrm>
        </p:grpSpPr>
        <p:sp>
          <p:nvSpPr>
            <p:cNvPr id="9396" name="Google Shape;9396;p63"/>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3"/>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3"/>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3"/>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3"/>
          <p:cNvGrpSpPr/>
          <p:nvPr/>
        </p:nvGrpSpPr>
        <p:grpSpPr>
          <a:xfrm>
            <a:off x="3950316" y="3639307"/>
            <a:ext cx="369805" cy="353782"/>
            <a:chOff x="3950316" y="3820307"/>
            <a:chExt cx="369805" cy="353782"/>
          </a:xfrm>
        </p:grpSpPr>
        <p:sp>
          <p:nvSpPr>
            <p:cNvPr id="9401" name="Google Shape;9401;p63"/>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3"/>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3"/>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3"/>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63"/>
          <p:cNvGrpSpPr/>
          <p:nvPr/>
        </p:nvGrpSpPr>
        <p:grpSpPr>
          <a:xfrm>
            <a:off x="1761909" y="3630961"/>
            <a:ext cx="307974" cy="371716"/>
            <a:chOff x="1761909" y="3811961"/>
            <a:chExt cx="307974" cy="371716"/>
          </a:xfrm>
        </p:grpSpPr>
        <p:sp>
          <p:nvSpPr>
            <p:cNvPr id="9406" name="Google Shape;9406;p63"/>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3"/>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3"/>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3"/>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3"/>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3"/>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3"/>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3"/>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3"/>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3"/>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63"/>
          <p:cNvGrpSpPr/>
          <p:nvPr/>
        </p:nvGrpSpPr>
        <p:grpSpPr>
          <a:xfrm>
            <a:off x="5373342" y="3627935"/>
            <a:ext cx="231395" cy="353145"/>
            <a:chOff x="5373342" y="3808935"/>
            <a:chExt cx="231395" cy="353145"/>
          </a:xfrm>
        </p:grpSpPr>
        <p:sp>
          <p:nvSpPr>
            <p:cNvPr id="9417" name="Google Shape;9417;p63"/>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3"/>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3"/>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3"/>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3"/>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3"/>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3"/>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3"/>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3"/>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6" name="Google Shape;9426;p63"/>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7" name="Google Shape;9427;p63"/>
          <p:cNvGrpSpPr/>
          <p:nvPr/>
        </p:nvGrpSpPr>
        <p:grpSpPr>
          <a:xfrm>
            <a:off x="5833775" y="3628445"/>
            <a:ext cx="235185" cy="352253"/>
            <a:chOff x="5833775" y="3809445"/>
            <a:chExt cx="235185" cy="352253"/>
          </a:xfrm>
        </p:grpSpPr>
        <p:sp>
          <p:nvSpPr>
            <p:cNvPr id="9428" name="Google Shape;9428;p63"/>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3"/>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3"/>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63"/>
          <p:cNvGrpSpPr/>
          <p:nvPr/>
        </p:nvGrpSpPr>
        <p:grpSpPr>
          <a:xfrm>
            <a:off x="4942472" y="3628318"/>
            <a:ext cx="238976" cy="352762"/>
            <a:chOff x="4942472" y="3809318"/>
            <a:chExt cx="238976" cy="352762"/>
          </a:xfrm>
        </p:grpSpPr>
        <p:sp>
          <p:nvSpPr>
            <p:cNvPr id="9432" name="Google Shape;9432;p63"/>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3"/>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3"/>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3"/>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3"/>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3"/>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3"/>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63"/>
          <p:cNvGrpSpPr/>
          <p:nvPr/>
        </p:nvGrpSpPr>
        <p:grpSpPr>
          <a:xfrm>
            <a:off x="6266525" y="3626788"/>
            <a:ext cx="260223" cy="353527"/>
            <a:chOff x="6266525" y="3807788"/>
            <a:chExt cx="260223" cy="353527"/>
          </a:xfrm>
        </p:grpSpPr>
        <p:sp>
          <p:nvSpPr>
            <p:cNvPr id="9440" name="Google Shape;9440;p63"/>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3"/>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3"/>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3"/>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4" name="Google Shape;9444;p63"/>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5" name="Google Shape;9445;p63"/>
          <p:cNvGrpSpPr/>
          <p:nvPr/>
        </p:nvGrpSpPr>
        <p:grpSpPr>
          <a:xfrm>
            <a:off x="7184363" y="3628604"/>
            <a:ext cx="202184" cy="352762"/>
            <a:chOff x="7184363" y="3809604"/>
            <a:chExt cx="202184" cy="352762"/>
          </a:xfrm>
        </p:grpSpPr>
        <p:sp>
          <p:nvSpPr>
            <p:cNvPr id="9446" name="Google Shape;9446;p63"/>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3"/>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63"/>
          <p:cNvGrpSpPr/>
          <p:nvPr/>
        </p:nvGrpSpPr>
        <p:grpSpPr>
          <a:xfrm>
            <a:off x="7571624" y="3627935"/>
            <a:ext cx="292047" cy="352762"/>
            <a:chOff x="7571624" y="3808935"/>
            <a:chExt cx="292047" cy="352762"/>
          </a:xfrm>
        </p:grpSpPr>
        <p:sp>
          <p:nvSpPr>
            <p:cNvPr id="9449" name="Google Shape;9449;p63"/>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3"/>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3"/>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3"/>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3"/>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3"/>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63"/>
          <p:cNvGrpSpPr/>
          <p:nvPr/>
        </p:nvGrpSpPr>
        <p:grpSpPr>
          <a:xfrm>
            <a:off x="2174559" y="3175116"/>
            <a:ext cx="364135" cy="359930"/>
            <a:chOff x="2174559" y="3356116"/>
            <a:chExt cx="364135" cy="359930"/>
          </a:xfrm>
        </p:grpSpPr>
        <p:sp>
          <p:nvSpPr>
            <p:cNvPr id="9456" name="Google Shape;9456;p63"/>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3"/>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63"/>
          <p:cNvGrpSpPr/>
          <p:nvPr/>
        </p:nvGrpSpPr>
        <p:grpSpPr>
          <a:xfrm>
            <a:off x="1731934" y="3174639"/>
            <a:ext cx="368371" cy="361554"/>
            <a:chOff x="1731934" y="3355639"/>
            <a:chExt cx="368371" cy="361554"/>
          </a:xfrm>
        </p:grpSpPr>
        <p:sp>
          <p:nvSpPr>
            <p:cNvPr id="9459" name="Google Shape;9459;p63"/>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3"/>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63"/>
          <p:cNvGrpSpPr/>
          <p:nvPr/>
        </p:nvGrpSpPr>
        <p:grpSpPr>
          <a:xfrm>
            <a:off x="3990517" y="3173173"/>
            <a:ext cx="279559" cy="363402"/>
            <a:chOff x="3990517" y="3354173"/>
            <a:chExt cx="279559" cy="363402"/>
          </a:xfrm>
        </p:grpSpPr>
        <p:sp>
          <p:nvSpPr>
            <p:cNvPr id="9462" name="Google Shape;9462;p6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63"/>
          <p:cNvGrpSpPr/>
          <p:nvPr/>
        </p:nvGrpSpPr>
        <p:grpSpPr>
          <a:xfrm>
            <a:off x="3497847" y="3236374"/>
            <a:ext cx="379680" cy="237606"/>
            <a:chOff x="3497847" y="3417374"/>
            <a:chExt cx="379680" cy="237606"/>
          </a:xfrm>
        </p:grpSpPr>
        <p:sp>
          <p:nvSpPr>
            <p:cNvPr id="9466" name="Google Shape;9466;p63"/>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3"/>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3"/>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3"/>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63"/>
          <p:cNvGrpSpPr/>
          <p:nvPr/>
        </p:nvGrpSpPr>
        <p:grpSpPr>
          <a:xfrm>
            <a:off x="2612597" y="3186075"/>
            <a:ext cx="376271" cy="337982"/>
            <a:chOff x="2612597" y="3367075"/>
            <a:chExt cx="376271" cy="337982"/>
          </a:xfrm>
        </p:grpSpPr>
        <p:sp>
          <p:nvSpPr>
            <p:cNvPr id="9471" name="Google Shape;9471;p63"/>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3"/>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63"/>
          <p:cNvGrpSpPr/>
          <p:nvPr/>
        </p:nvGrpSpPr>
        <p:grpSpPr>
          <a:xfrm>
            <a:off x="3071914" y="3183431"/>
            <a:ext cx="343652" cy="342505"/>
            <a:chOff x="3071914" y="3364431"/>
            <a:chExt cx="343652" cy="342505"/>
          </a:xfrm>
        </p:grpSpPr>
        <p:sp>
          <p:nvSpPr>
            <p:cNvPr id="9474" name="Google Shape;9474;p63"/>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3"/>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3"/>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3"/>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3"/>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63"/>
          <p:cNvGrpSpPr/>
          <p:nvPr/>
        </p:nvGrpSpPr>
        <p:grpSpPr>
          <a:xfrm>
            <a:off x="897141" y="3178875"/>
            <a:ext cx="257962" cy="352762"/>
            <a:chOff x="897141" y="3359875"/>
            <a:chExt cx="257962" cy="352762"/>
          </a:xfrm>
        </p:grpSpPr>
        <p:sp>
          <p:nvSpPr>
            <p:cNvPr id="9480" name="Google Shape;9480;p6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63"/>
          <p:cNvGrpSpPr/>
          <p:nvPr/>
        </p:nvGrpSpPr>
        <p:grpSpPr>
          <a:xfrm>
            <a:off x="1333682" y="3163330"/>
            <a:ext cx="271213" cy="383088"/>
            <a:chOff x="1333682" y="3344330"/>
            <a:chExt cx="271213" cy="383088"/>
          </a:xfrm>
        </p:grpSpPr>
        <p:sp>
          <p:nvSpPr>
            <p:cNvPr id="9489" name="Google Shape;9489;p63"/>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3"/>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3"/>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3"/>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3"/>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3"/>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3"/>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3"/>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3"/>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3"/>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3"/>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63"/>
          <p:cNvGrpSpPr/>
          <p:nvPr/>
        </p:nvGrpSpPr>
        <p:grpSpPr>
          <a:xfrm>
            <a:off x="6664394" y="3165974"/>
            <a:ext cx="353113" cy="351998"/>
            <a:chOff x="6664394" y="3346974"/>
            <a:chExt cx="353113" cy="351998"/>
          </a:xfrm>
        </p:grpSpPr>
        <p:sp>
          <p:nvSpPr>
            <p:cNvPr id="9501" name="Google Shape;9501;p63"/>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3"/>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3"/>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3"/>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3"/>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63"/>
          <p:cNvGrpSpPr/>
          <p:nvPr/>
        </p:nvGrpSpPr>
        <p:grpSpPr>
          <a:xfrm>
            <a:off x="849741" y="1778307"/>
            <a:ext cx="399398" cy="375443"/>
            <a:chOff x="849741" y="1959307"/>
            <a:chExt cx="399398" cy="375443"/>
          </a:xfrm>
        </p:grpSpPr>
        <p:sp>
          <p:nvSpPr>
            <p:cNvPr id="9507" name="Google Shape;9507;p63"/>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3"/>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63"/>
          <p:cNvGrpSpPr/>
          <p:nvPr/>
        </p:nvGrpSpPr>
        <p:grpSpPr>
          <a:xfrm>
            <a:off x="1284212" y="1782766"/>
            <a:ext cx="379489" cy="366046"/>
            <a:chOff x="1284212" y="1963766"/>
            <a:chExt cx="379489" cy="366046"/>
          </a:xfrm>
        </p:grpSpPr>
        <p:sp>
          <p:nvSpPr>
            <p:cNvPr id="9510" name="Google Shape;9510;p63"/>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3"/>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3"/>
          <p:cNvGrpSpPr/>
          <p:nvPr/>
        </p:nvGrpSpPr>
        <p:grpSpPr>
          <a:xfrm>
            <a:off x="3037766" y="1788564"/>
            <a:ext cx="370219" cy="354928"/>
            <a:chOff x="3037766" y="1969564"/>
            <a:chExt cx="370219" cy="354928"/>
          </a:xfrm>
        </p:grpSpPr>
        <p:sp>
          <p:nvSpPr>
            <p:cNvPr id="9513" name="Google Shape;9513;p63"/>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3"/>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3"/>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3"/>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3"/>
          <p:cNvGrpSpPr/>
          <p:nvPr/>
        </p:nvGrpSpPr>
        <p:grpSpPr>
          <a:xfrm>
            <a:off x="3982553" y="1790730"/>
            <a:ext cx="304566" cy="350501"/>
            <a:chOff x="3982553" y="1971730"/>
            <a:chExt cx="304566" cy="350501"/>
          </a:xfrm>
        </p:grpSpPr>
        <p:sp>
          <p:nvSpPr>
            <p:cNvPr id="9518" name="Google Shape;9518;p63"/>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3"/>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63"/>
          <p:cNvGrpSpPr/>
          <p:nvPr/>
        </p:nvGrpSpPr>
        <p:grpSpPr>
          <a:xfrm>
            <a:off x="2567841" y="1813124"/>
            <a:ext cx="399812" cy="306477"/>
            <a:chOff x="2567841" y="1994124"/>
            <a:chExt cx="399812" cy="306477"/>
          </a:xfrm>
        </p:grpSpPr>
        <p:sp>
          <p:nvSpPr>
            <p:cNvPr id="9521" name="Google Shape;9521;p63"/>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3"/>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3"/>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63"/>
          <p:cNvGrpSpPr/>
          <p:nvPr/>
        </p:nvGrpSpPr>
        <p:grpSpPr>
          <a:xfrm>
            <a:off x="2212084" y="1779358"/>
            <a:ext cx="324698" cy="372863"/>
            <a:chOff x="2212084" y="1960358"/>
            <a:chExt cx="324698" cy="372863"/>
          </a:xfrm>
        </p:grpSpPr>
        <p:sp>
          <p:nvSpPr>
            <p:cNvPr id="9525" name="Google Shape;9525;p63"/>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3"/>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3"/>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63"/>
          <p:cNvGrpSpPr/>
          <p:nvPr/>
        </p:nvGrpSpPr>
        <p:grpSpPr>
          <a:xfrm>
            <a:off x="1805901" y="1779358"/>
            <a:ext cx="284847" cy="373627"/>
            <a:chOff x="1805901" y="1960358"/>
            <a:chExt cx="284847" cy="373627"/>
          </a:xfrm>
        </p:grpSpPr>
        <p:sp>
          <p:nvSpPr>
            <p:cNvPr id="9529" name="Google Shape;9529;p63"/>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3"/>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1" name="Google Shape;9531;p63"/>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3"/>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3"/>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4" name="Google Shape;9534;p63"/>
          <p:cNvGrpSpPr/>
          <p:nvPr/>
        </p:nvGrpSpPr>
        <p:grpSpPr>
          <a:xfrm>
            <a:off x="6656812" y="1848388"/>
            <a:ext cx="368690" cy="245793"/>
            <a:chOff x="6656812" y="2029388"/>
            <a:chExt cx="368690" cy="245793"/>
          </a:xfrm>
        </p:grpSpPr>
        <p:sp>
          <p:nvSpPr>
            <p:cNvPr id="9535" name="Google Shape;9535;p63"/>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3"/>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3"/>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3"/>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3"/>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3"/>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3"/>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3"/>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3"/>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3"/>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63"/>
          <p:cNvGrpSpPr/>
          <p:nvPr/>
        </p:nvGrpSpPr>
        <p:grpSpPr>
          <a:xfrm>
            <a:off x="4869651" y="1831218"/>
            <a:ext cx="376654" cy="281566"/>
            <a:chOff x="4869651" y="2012218"/>
            <a:chExt cx="376654" cy="281566"/>
          </a:xfrm>
        </p:grpSpPr>
        <p:sp>
          <p:nvSpPr>
            <p:cNvPr id="9546" name="Google Shape;9546;p63"/>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3"/>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3"/>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3"/>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63"/>
          <p:cNvGrpSpPr/>
          <p:nvPr/>
        </p:nvGrpSpPr>
        <p:grpSpPr>
          <a:xfrm>
            <a:off x="5306224" y="1831313"/>
            <a:ext cx="367925" cy="281694"/>
            <a:chOff x="5306224" y="2012313"/>
            <a:chExt cx="367925" cy="281694"/>
          </a:xfrm>
        </p:grpSpPr>
        <p:sp>
          <p:nvSpPr>
            <p:cNvPr id="9551" name="Google Shape;9551;p63"/>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3"/>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3" name="Google Shape;9553;p63"/>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4" name="Google Shape;9554;p63"/>
          <p:cNvGrpSpPr/>
          <p:nvPr/>
        </p:nvGrpSpPr>
        <p:grpSpPr>
          <a:xfrm>
            <a:off x="6195998" y="1802102"/>
            <a:ext cx="368308" cy="338746"/>
            <a:chOff x="6195998" y="1983102"/>
            <a:chExt cx="368308" cy="338746"/>
          </a:xfrm>
        </p:grpSpPr>
        <p:sp>
          <p:nvSpPr>
            <p:cNvPr id="9555" name="Google Shape;9555;p63"/>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3"/>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3"/>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63"/>
          <p:cNvGrpSpPr/>
          <p:nvPr/>
        </p:nvGrpSpPr>
        <p:grpSpPr>
          <a:xfrm>
            <a:off x="7542031" y="1830835"/>
            <a:ext cx="369072" cy="280037"/>
            <a:chOff x="7542031" y="2011835"/>
            <a:chExt cx="369072" cy="280037"/>
          </a:xfrm>
        </p:grpSpPr>
        <p:sp>
          <p:nvSpPr>
            <p:cNvPr id="9559" name="Google Shape;9559;p63"/>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3"/>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3"/>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3"/>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3"/>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3"/>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3"/>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3"/>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3"/>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63"/>
          <p:cNvGrpSpPr/>
          <p:nvPr/>
        </p:nvGrpSpPr>
        <p:grpSpPr>
          <a:xfrm>
            <a:off x="8010427" y="3167503"/>
            <a:ext cx="278795" cy="351615"/>
            <a:chOff x="8010427" y="3348503"/>
            <a:chExt cx="278795" cy="351615"/>
          </a:xfrm>
        </p:grpSpPr>
        <p:sp>
          <p:nvSpPr>
            <p:cNvPr id="9569" name="Google Shape;9569;p63"/>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3"/>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3"/>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3"/>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3" name="Google Shape;9573;p63"/>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4" name="Google Shape;9574;p63"/>
          <p:cNvGrpSpPr/>
          <p:nvPr/>
        </p:nvGrpSpPr>
        <p:grpSpPr>
          <a:xfrm>
            <a:off x="7141900" y="3168204"/>
            <a:ext cx="281057" cy="351010"/>
            <a:chOff x="7141900" y="3349204"/>
            <a:chExt cx="281057" cy="351010"/>
          </a:xfrm>
        </p:grpSpPr>
        <p:sp>
          <p:nvSpPr>
            <p:cNvPr id="9575" name="Google Shape;9575;p63"/>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3"/>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3"/>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63"/>
          <p:cNvGrpSpPr/>
          <p:nvPr/>
        </p:nvGrpSpPr>
        <p:grpSpPr>
          <a:xfrm>
            <a:off x="5314188" y="3169032"/>
            <a:ext cx="363752" cy="353113"/>
            <a:chOff x="5314188" y="3350032"/>
            <a:chExt cx="363752" cy="353113"/>
          </a:xfrm>
        </p:grpSpPr>
        <p:sp>
          <p:nvSpPr>
            <p:cNvPr id="9579" name="Google Shape;9579;p63"/>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3"/>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63"/>
          <p:cNvGrpSpPr/>
          <p:nvPr/>
        </p:nvGrpSpPr>
        <p:grpSpPr>
          <a:xfrm>
            <a:off x="5829984" y="3169032"/>
            <a:ext cx="220755" cy="352348"/>
            <a:chOff x="5829984" y="3350032"/>
            <a:chExt cx="220755" cy="352348"/>
          </a:xfrm>
        </p:grpSpPr>
        <p:sp>
          <p:nvSpPr>
            <p:cNvPr id="9582" name="Google Shape;9582;p63"/>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3"/>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3"/>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3"/>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63"/>
          <p:cNvGrpSpPr/>
          <p:nvPr/>
        </p:nvGrpSpPr>
        <p:grpSpPr>
          <a:xfrm>
            <a:off x="4882170" y="3168841"/>
            <a:ext cx="358464" cy="352316"/>
            <a:chOff x="4882170" y="3349841"/>
            <a:chExt cx="358464" cy="352316"/>
          </a:xfrm>
        </p:grpSpPr>
        <p:sp>
          <p:nvSpPr>
            <p:cNvPr id="9587" name="Google Shape;9587;p63"/>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3"/>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9" name="Google Shape;9589;p63"/>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3"/>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1" name="Google Shape;9591;p63"/>
          <p:cNvGrpSpPr/>
          <p:nvPr/>
        </p:nvGrpSpPr>
        <p:grpSpPr>
          <a:xfrm>
            <a:off x="3044965" y="2254220"/>
            <a:ext cx="400194" cy="324316"/>
            <a:chOff x="3044965" y="2435220"/>
            <a:chExt cx="400194" cy="324316"/>
          </a:xfrm>
        </p:grpSpPr>
        <p:sp>
          <p:nvSpPr>
            <p:cNvPr id="9592" name="Google Shape;9592;p63"/>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3"/>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3"/>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63"/>
          <p:cNvGrpSpPr/>
          <p:nvPr/>
        </p:nvGrpSpPr>
        <p:grpSpPr>
          <a:xfrm>
            <a:off x="6203579" y="3167981"/>
            <a:ext cx="351615" cy="350373"/>
            <a:chOff x="6203579" y="3348981"/>
            <a:chExt cx="351615" cy="350373"/>
          </a:xfrm>
        </p:grpSpPr>
        <p:sp>
          <p:nvSpPr>
            <p:cNvPr id="9596" name="Google Shape;9596;p63"/>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3"/>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3"/>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3"/>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3"/>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63"/>
          <p:cNvGrpSpPr/>
          <p:nvPr/>
        </p:nvGrpSpPr>
        <p:grpSpPr>
          <a:xfrm>
            <a:off x="4878379" y="2292892"/>
            <a:ext cx="367161" cy="287523"/>
            <a:chOff x="4878379" y="2473892"/>
            <a:chExt cx="367161" cy="287523"/>
          </a:xfrm>
        </p:grpSpPr>
        <p:sp>
          <p:nvSpPr>
            <p:cNvPr id="9602" name="Google Shape;9602;p63"/>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3"/>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3"/>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3"/>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3"/>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63"/>
          <p:cNvGrpSpPr/>
          <p:nvPr/>
        </p:nvGrpSpPr>
        <p:grpSpPr>
          <a:xfrm>
            <a:off x="1325719" y="2706689"/>
            <a:ext cx="290581" cy="372481"/>
            <a:chOff x="1325719" y="2887689"/>
            <a:chExt cx="290581" cy="372481"/>
          </a:xfrm>
        </p:grpSpPr>
        <p:sp>
          <p:nvSpPr>
            <p:cNvPr id="9608" name="Google Shape;9608;p63"/>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3"/>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0" name="Google Shape;9610;p63"/>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1" name="Google Shape;9611;p63"/>
          <p:cNvGrpSpPr/>
          <p:nvPr/>
        </p:nvGrpSpPr>
        <p:grpSpPr>
          <a:xfrm>
            <a:off x="3510335" y="2711499"/>
            <a:ext cx="360726" cy="361204"/>
            <a:chOff x="3510335" y="2892499"/>
            <a:chExt cx="360726" cy="361204"/>
          </a:xfrm>
        </p:grpSpPr>
        <p:sp>
          <p:nvSpPr>
            <p:cNvPr id="9612" name="Google Shape;9612;p63"/>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3"/>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3"/>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3"/>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3"/>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63"/>
          <p:cNvGrpSpPr/>
          <p:nvPr/>
        </p:nvGrpSpPr>
        <p:grpSpPr>
          <a:xfrm>
            <a:off x="3086313" y="2696049"/>
            <a:ext cx="320143" cy="392581"/>
            <a:chOff x="3086313" y="2877049"/>
            <a:chExt cx="320143" cy="392581"/>
          </a:xfrm>
        </p:grpSpPr>
        <p:sp>
          <p:nvSpPr>
            <p:cNvPr id="9618" name="Google Shape;9618;p6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0" name="Google Shape;9630;p63"/>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1" name="Google Shape;9631;p63"/>
          <p:cNvGrpSpPr/>
          <p:nvPr/>
        </p:nvGrpSpPr>
        <p:grpSpPr>
          <a:xfrm>
            <a:off x="861113" y="2704746"/>
            <a:ext cx="333809" cy="373277"/>
            <a:chOff x="861113" y="2885746"/>
            <a:chExt cx="333809" cy="373277"/>
          </a:xfrm>
        </p:grpSpPr>
        <p:sp>
          <p:nvSpPr>
            <p:cNvPr id="9632" name="Google Shape;9632;p6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5" name="Google Shape;9635;p63"/>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3"/>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7" name="Google Shape;9637;p63"/>
          <p:cNvGrpSpPr/>
          <p:nvPr/>
        </p:nvGrpSpPr>
        <p:grpSpPr>
          <a:xfrm>
            <a:off x="1297654" y="1323481"/>
            <a:ext cx="349354" cy="362223"/>
            <a:chOff x="1297654" y="1504481"/>
            <a:chExt cx="349354" cy="362223"/>
          </a:xfrm>
        </p:grpSpPr>
        <p:sp>
          <p:nvSpPr>
            <p:cNvPr id="9638" name="Google Shape;9638;p63"/>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3"/>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3"/>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1" name="Google Shape;9641;p63"/>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2" name="Google Shape;9642;p63"/>
          <p:cNvGrpSpPr/>
          <p:nvPr/>
        </p:nvGrpSpPr>
        <p:grpSpPr>
          <a:xfrm>
            <a:off x="852385" y="1329916"/>
            <a:ext cx="353145" cy="351998"/>
            <a:chOff x="852385" y="1510916"/>
            <a:chExt cx="353145" cy="351998"/>
          </a:xfrm>
        </p:grpSpPr>
        <p:sp>
          <p:nvSpPr>
            <p:cNvPr id="9643" name="Google Shape;9643;p63"/>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3"/>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3"/>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63"/>
          <p:cNvGrpSpPr/>
          <p:nvPr/>
        </p:nvGrpSpPr>
        <p:grpSpPr>
          <a:xfrm>
            <a:off x="1745217" y="1334471"/>
            <a:ext cx="343269" cy="342505"/>
            <a:chOff x="1745217" y="1515471"/>
            <a:chExt cx="343269" cy="342505"/>
          </a:xfrm>
        </p:grpSpPr>
        <p:sp>
          <p:nvSpPr>
            <p:cNvPr id="9647" name="Google Shape;9647;p6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1" name="Google Shape;9651;p63"/>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2" name="Google Shape;9652;p63"/>
          <p:cNvGrpSpPr/>
          <p:nvPr/>
        </p:nvGrpSpPr>
        <p:grpSpPr>
          <a:xfrm>
            <a:off x="3042703" y="1348137"/>
            <a:ext cx="411535" cy="315587"/>
            <a:chOff x="3042703" y="1529137"/>
            <a:chExt cx="411535" cy="315587"/>
          </a:xfrm>
        </p:grpSpPr>
        <p:sp>
          <p:nvSpPr>
            <p:cNvPr id="9653" name="Google Shape;9653;p63"/>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3"/>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3"/>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3"/>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3"/>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3"/>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3"/>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3"/>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3"/>
          <p:cNvGrpSpPr/>
          <p:nvPr/>
        </p:nvGrpSpPr>
        <p:grpSpPr>
          <a:xfrm>
            <a:off x="2629289" y="1363682"/>
            <a:ext cx="350501" cy="284497"/>
            <a:chOff x="2629289" y="1544682"/>
            <a:chExt cx="350501" cy="284497"/>
          </a:xfrm>
        </p:grpSpPr>
        <p:sp>
          <p:nvSpPr>
            <p:cNvPr id="9664" name="Google Shape;9664;p63"/>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3"/>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3"/>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3"/>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3"/>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63"/>
          <p:cNvGrpSpPr/>
          <p:nvPr/>
        </p:nvGrpSpPr>
        <p:grpSpPr>
          <a:xfrm>
            <a:off x="5305077" y="1321633"/>
            <a:ext cx="367893" cy="365218"/>
            <a:chOff x="5305077" y="1502633"/>
            <a:chExt cx="367893" cy="365218"/>
          </a:xfrm>
        </p:grpSpPr>
        <p:sp>
          <p:nvSpPr>
            <p:cNvPr id="9670" name="Google Shape;9670;p63"/>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3"/>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63"/>
          <p:cNvGrpSpPr/>
          <p:nvPr/>
        </p:nvGrpSpPr>
        <p:grpSpPr>
          <a:xfrm>
            <a:off x="7100170" y="1319117"/>
            <a:ext cx="368308" cy="367033"/>
            <a:chOff x="7100170" y="1500117"/>
            <a:chExt cx="368308" cy="367033"/>
          </a:xfrm>
        </p:grpSpPr>
        <p:sp>
          <p:nvSpPr>
            <p:cNvPr id="9673" name="Google Shape;9673;p63"/>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3"/>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3"/>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3"/>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3"/>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3"/>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3"/>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3"/>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3"/>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3"/>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3"/>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3"/>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3"/>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6" name="Google Shape;9686;p63"/>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7" name="Google Shape;9687;p63"/>
          <p:cNvGrpSpPr/>
          <p:nvPr/>
        </p:nvGrpSpPr>
        <p:grpSpPr>
          <a:xfrm>
            <a:off x="6649231" y="1319021"/>
            <a:ext cx="390287" cy="367065"/>
            <a:chOff x="6649231" y="1500021"/>
            <a:chExt cx="390287" cy="367065"/>
          </a:xfrm>
        </p:grpSpPr>
        <p:sp>
          <p:nvSpPr>
            <p:cNvPr id="9688" name="Google Shape;9688;p63"/>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3"/>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3"/>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3"/>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3"/>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3"/>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3"/>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3"/>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3"/>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3"/>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3"/>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3"/>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63"/>
          <p:cNvGrpSpPr/>
          <p:nvPr/>
        </p:nvGrpSpPr>
        <p:grpSpPr>
          <a:xfrm>
            <a:off x="5746938" y="1362503"/>
            <a:ext cx="387261" cy="280356"/>
            <a:chOff x="5746938" y="1543503"/>
            <a:chExt cx="387261" cy="280356"/>
          </a:xfrm>
        </p:grpSpPr>
        <p:sp>
          <p:nvSpPr>
            <p:cNvPr id="9701" name="Google Shape;9701;p63"/>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3"/>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63"/>
          <p:cNvGrpSpPr/>
          <p:nvPr/>
        </p:nvGrpSpPr>
        <p:grpSpPr>
          <a:xfrm>
            <a:off x="6196730" y="1344346"/>
            <a:ext cx="369072" cy="317467"/>
            <a:chOff x="6196730" y="1525346"/>
            <a:chExt cx="369072" cy="317467"/>
          </a:xfrm>
        </p:grpSpPr>
        <p:sp>
          <p:nvSpPr>
            <p:cNvPr id="9704" name="Google Shape;9704;p63"/>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3"/>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3"/>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63"/>
          <p:cNvGrpSpPr/>
          <p:nvPr/>
        </p:nvGrpSpPr>
        <p:grpSpPr>
          <a:xfrm>
            <a:off x="4940592" y="1319690"/>
            <a:ext cx="246558" cy="367161"/>
            <a:chOff x="4940592" y="1500690"/>
            <a:chExt cx="246558" cy="367161"/>
          </a:xfrm>
        </p:grpSpPr>
        <p:sp>
          <p:nvSpPr>
            <p:cNvPr id="9708" name="Google Shape;9708;p63"/>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3"/>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3"/>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3"/>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63"/>
          <p:cNvGrpSpPr/>
          <p:nvPr/>
        </p:nvGrpSpPr>
        <p:grpSpPr>
          <a:xfrm>
            <a:off x="7964906" y="1318894"/>
            <a:ext cx="380858" cy="367575"/>
            <a:chOff x="7964906" y="1499894"/>
            <a:chExt cx="380858" cy="367575"/>
          </a:xfrm>
        </p:grpSpPr>
        <p:sp>
          <p:nvSpPr>
            <p:cNvPr id="9713" name="Google Shape;9713;p63"/>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3"/>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3"/>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6" name="Google Shape;9716;p63"/>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7" name="Google Shape;9717;p63"/>
          <p:cNvGrpSpPr/>
          <p:nvPr/>
        </p:nvGrpSpPr>
        <p:grpSpPr>
          <a:xfrm>
            <a:off x="8007400" y="2721278"/>
            <a:ext cx="285230" cy="355597"/>
            <a:chOff x="8007400" y="2902278"/>
            <a:chExt cx="285230" cy="355597"/>
          </a:xfrm>
        </p:grpSpPr>
        <p:sp>
          <p:nvSpPr>
            <p:cNvPr id="9718" name="Google Shape;9718;p63"/>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3"/>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63"/>
          <p:cNvGrpSpPr/>
          <p:nvPr/>
        </p:nvGrpSpPr>
        <p:grpSpPr>
          <a:xfrm>
            <a:off x="6219124" y="2721788"/>
            <a:ext cx="318231" cy="355470"/>
            <a:chOff x="6219124" y="2902788"/>
            <a:chExt cx="318231" cy="355470"/>
          </a:xfrm>
        </p:grpSpPr>
        <p:sp>
          <p:nvSpPr>
            <p:cNvPr id="9721" name="Google Shape;9721;p63"/>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3"/>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3"/>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63"/>
          <p:cNvGrpSpPr/>
          <p:nvPr/>
        </p:nvGrpSpPr>
        <p:grpSpPr>
          <a:xfrm>
            <a:off x="4969421" y="2721852"/>
            <a:ext cx="185109" cy="355406"/>
            <a:chOff x="4969421" y="2902852"/>
            <a:chExt cx="185109" cy="355406"/>
          </a:xfrm>
        </p:grpSpPr>
        <p:sp>
          <p:nvSpPr>
            <p:cNvPr id="9725" name="Google Shape;9725;p63"/>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3"/>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3"/>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3"/>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3"/>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3"/>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1" name="Google Shape;9731;p63"/>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3"/>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3" name="Google Shape;9733;p63"/>
          <p:cNvGrpSpPr/>
          <p:nvPr/>
        </p:nvGrpSpPr>
        <p:grpSpPr>
          <a:xfrm>
            <a:off x="6685259" y="2721852"/>
            <a:ext cx="311414" cy="355406"/>
            <a:chOff x="6685259" y="2902852"/>
            <a:chExt cx="311414" cy="355406"/>
          </a:xfrm>
        </p:grpSpPr>
        <p:sp>
          <p:nvSpPr>
            <p:cNvPr id="9734" name="Google Shape;9734;p63"/>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3"/>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3"/>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3"/>
          <p:cNvGrpSpPr/>
          <p:nvPr/>
        </p:nvGrpSpPr>
        <p:grpSpPr>
          <a:xfrm>
            <a:off x="5309250" y="2722170"/>
            <a:ext cx="359579" cy="355852"/>
            <a:chOff x="5309250" y="2903170"/>
            <a:chExt cx="359579" cy="355852"/>
          </a:xfrm>
        </p:grpSpPr>
        <p:sp>
          <p:nvSpPr>
            <p:cNvPr id="9738" name="Google Shape;9738;p63"/>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3"/>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3"/>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63"/>
          <p:cNvGrpSpPr/>
          <p:nvPr/>
        </p:nvGrpSpPr>
        <p:grpSpPr>
          <a:xfrm>
            <a:off x="2199565" y="2240172"/>
            <a:ext cx="312179" cy="353431"/>
            <a:chOff x="2199565" y="2421172"/>
            <a:chExt cx="312179" cy="353431"/>
          </a:xfrm>
        </p:grpSpPr>
        <p:sp>
          <p:nvSpPr>
            <p:cNvPr id="9742" name="Google Shape;9742;p6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4" name="Google Shape;9744;p63"/>
          <p:cNvGrpSpPr/>
          <p:nvPr/>
        </p:nvGrpSpPr>
        <p:grpSpPr>
          <a:xfrm>
            <a:off x="1750887" y="2244727"/>
            <a:ext cx="320143" cy="343269"/>
            <a:chOff x="1750887" y="2425727"/>
            <a:chExt cx="320143" cy="343269"/>
          </a:xfrm>
        </p:grpSpPr>
        <p:sp>
          <p:nvSpPr>
            <p:cNvPr id="9745" name="Google Shape;9745;p63"/>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3"/>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63"/>
          <p:cNvGrpSpPr/>
          <p:nvPr/>
        </p:nvGrpSpPr>
        <p:grpSpPr>
          <a:xfrm>
            <a:off x="1298037" y="2244727"/>
            <a:ext cx="338364" cy="342887"/>
            <a:chOff x="1298037" y="2425727"/>
            <a:chExt cx="338364" cy="342887"/>
          </a:xfrm>
        </p:grpSpPr>
        <p:sp>
          <p:nvSpPr>
            <p:cNvPr id="9748" name="Google Shape;9748;p63"/>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3"/>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3"/>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3"/>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2" name="Google Shape;9752;p63"/>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3" name="Google Shape;9753;p63"/>
          <p:cNvGrpSpPr/>
          <p:nvPr/>
        </p:nvGrpSpPr>
        <p:grpSpPr>
          <a:xfrm>
            <a:off x="3974207" y="2248009"/>
            <a:ext cx="320143" cy="338491"/>
            <a:chOff x="3974207" y="2429009"/>
            <a:chExt cx="320143" cy="338491"/>
          </a:xfrm>
        </p:grpSpPr>
        <p:sp>
          <p:nvSpPr>
            <p:cNvPr id="9754" name="Google Shape;9754;p63"/>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3"/>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63"/>
          <p:cNvGrpSpPr/>
          <p:nvPr/>
        </p:nvGrpSpPr>
        <p:grpSpPr>
          <a:xfrm>
            <a:off x="2623237" y="2250047"/>
            <a:ext cx="355024" cy="332630"/>
            <a:chOff x="2623237" y="2431047"/>
            <a:chExt cx="355024" cy="332630"/>
          </a:xfrm>
        </p:grpSpPr>
        <p:sp>
          <p:nvSpPr>
            <p:cNvPr id="9757" name="Google Shape;9757;p63"/>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3"/>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3"/>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3"/>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63"/>
          <p:cNvGrpSpPr/>
          <p:nvPr/>
        </p:nvGrpSpPr>
        <p:grpSpPr>
          <a:xfrm>
            <a:off x="6657194" y="2253073"/>
            <a:ext cx="375507" cy="367925"/>
            <a:chOff x="6657194" y="2434073"/>
            <a:chExt cx="375507" cy="367925"/>
          </a:xfrm>
        </p:grpSpPr>
        <p:sp>
          <p:nvSpPr>
            <p:cNvPr id="9762" name="Google Shape;9762;p63"/>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3"/>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3"/>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63"/>
          <p:cNvGrpSpPr/>
          <p:nvPr/>
        </p:nvGrpSpPr>
        <p:grpSpPr>
          <a:xfrm>
            <a:off x="7101317" y="2260655"/>
            <a:ext cx="367925" cy="352380"/>
            <a:chOff x="7101317" y="2441655"/>
            <a:chExt cx="367925" cy="352380"/>
          </a:xfrm>
        </p:grpSpPr>
        <p:sp>
          <p:nvSpPr>
            <p:cNvPr id="9766" name="Google Shape;9766;p6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63"/>
          <p:cNvGrpSpPr/>
          <p:nvPr/>
        </p:nvGrpSpPr>
        <p:grpSpPr>
          <a:xfrm>
            <a:off x="5756399" y="2253456"/>
            <a:ext cx="367925" cy="367161"/>
            <a:chOff x="5756399" y="2434456"/>
            <a:chExt cx="367925" cy="367161"/>
          </a:xfrm>
        </p:grpSpPr>
        <p:sp>
          <p:nvSpPr>
            <p:cNvPr id="9769" name="Google Shape;9769;p63"/>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3"/>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3"/>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3"/>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3"/>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3"/>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3"/>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6" name="Google Shape;9776;p63"/>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3"/>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8" name="Google Shape;9778;p63"/>
          <p:cNvGrpSpPr/>
          <p:nvPr/>
        </p:nvGrpSpPr>
        <p:grpSpPr>
          <a:xfrm>
            <a:off x="7964906" y="2253073"/>
            <a:ext cx="373627" cy="367925"/>
            <a:chOff x="7964906" y="2434073"/>
            <a:chExt cx="373627" cy="367925"/>
          </a:xfrm>
        </p:grpSpPr>
        <p:sp>
          <p:nvSpPr>
            <p:cNvPr id="9779" name="Google Shape;9779;p63"/>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3"/>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63"/>
          <p:cNvGrpSpPr/>
          <p:nvPr/>
        </p:nvGrpSpPr>
        <p:grpSpPr>
          <a:xfrm>
            <a:off x="6194086" y="2256737"/>
            <a:ext cx="369837" cy="360471"/>
            <a:chOff x="6194086" y="2437737"/>
            <a:chExt cx="369837" cy="360471"/>
          </a:xfrm>
        </p:grpSpPr>
        <p:sp>
          <p:nvSpPr>
            <p:cNvPr id="9782" name="Google Shape;9782;p63"/>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3"/>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4" name="Google Shape;9784;p63"/>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785" name="Google Shape;9785;p63"/>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89" name="Shape 9789"/>
        <p:cNvGrpSpPr/>
        <p:nvPr/>
      </p:nvGrpSpPr>
      <p:grpSpPr>
        <a:xfrm>
          <a:off x="0" y="0"/>
          <a:ext cx="0" cy="0"/>
          <a:chOff x="0" y="0"/>
          <a:chExt cx="0" cy="0"/>
        </a:xfrm>
      </p:grpSpPr>
      <p:grpSp>
        <p:nvGrpSpPr>
          <p:cNvPr id="9790" name="Google Shape;9790;p64"/>
          <p:cNvGrpSpPr/>
          <p:nvPr/>
        </p:nvGrpSpPr>
        <p:grpSpPr>
          <a:xfrm>
            <a:off x="3122257" y="1334344"/>
            <a:ext cx="294850" cy="349434"/>
            <a:chOff x="3122257" y="1508594"/>
            <a:chExt cx="294850" cy="349434"/>
          </a:xfrm>
        </p:grpSpPr>
        <p:sp>
          <p:nvSpPr>
            <p:cNvPr id="9791" name="Google Shape;9791;p64"/>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4"/>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4"/>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4"/>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4"/>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64"/>
          <p:cNvGrpSpPr/>
          <p:nvPr/>
        </p:nvGrpSpPr>
        <p:grpSpPr>
          <a:xfrm>
            <a:off x="910723" y="1333962"/>
            <a:ext cx="251660" cy="350166"/>
            <a:chOff x="910723" y="1508212"/>
            <a:chExt cx="251660" cy="350166"/>
          </a:xfrm>
        </p:grpSpPr>
        <p:sp>
          <p:nvSpPr>
            <p:cNvPr id="9797" name="Google Shape;9797;p64"/>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4"/>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4"/>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4"/>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4"/>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4"/>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4"/>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4"/>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4"/>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4"/>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4"/>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4"/>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4"/>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4"/>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4"/>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4"/>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4"/>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64"/>
          <p:cNvGrpSpPr/>
          <p:nvPr/>
        </p:nvGrpSpPr>
        <p:grpSpPr>
          <a:xfrm>
            <a:off x="1308631" y="1333580"/>
            <a:ext cx="350166" cy="350198"/>
            <a:chOff x="1308631" y="1507830"/>
            <a:chExt cx="350166" cy="350198"/>
          </a:xfrm>
        </p:grpSpPr>
        <p:sp>
          <p:nvSpPr>
            <p:cNvPr id="9815" name="Google Shape;9815;p64"/>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4"/>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4"/>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4"/>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64"/>
          <p:cNvGrpSpPr/>
          <p:nvPr/>
        </p:nvGrpSpPr>
        <p:grpSpPr>
          <a:xfrm>
            <a:off x="1756921" y="1335489"/>
            <a:ext cx="345997" cy="345997"/>
            <a:chOff x="1756921" y="1509739"/>
            <a:chExt cx="345997" cy="345997"/>
          </a:xfrm>
        </p:grpSpPr>
        <p:sp>
          <p:nvSpPr>
            <p:cNvPr id="9820" name="Google Shape;9820;p64"/>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4"/>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4"/>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4"/>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4"/>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4"/>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4"/>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4"/>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4"/>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4"/>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4"/>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4"/>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4"/>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4"/>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4"/>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4"/>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4"/>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64"/>
          <p:cNvGrpSpPr/>
          <p:nvPr/>
        </p:nvGrpSpPr>
        <p:grpSpPr>
          <a:xfrm>
            <a:off x="2216956" y="1336253"/>
            <a:ext cx="318721" cy="345615"/>
            <a:chOff x="2216956" y="1510503"/>
            <a:chExt cx="318721" cy="345615"/>
          </a:xfrm>
        </p:grpSpPr>
        <p:sp>
          <p:nvSpPr>
            <p:cNvPr id="9838" name="Google Shape;9838;p64"/>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4"/>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4"/>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4"/>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4"/>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64"/>
          <p:cNvGrpSpPr/>
          <p:nvPr/>
        </p:nvGrpSpPr>
        <p:grpSpPr>
          <a:xfrm>
            <a:off x="3988156" y="1394211"/>
            <a:ext cx="349052" cy="230049"/>
            <a:chOff x="3988156" y="1568461"/>
            <a:chExt cx="349052" cy="230049"/>
          </a:xfrm>
        </p:grpSpPr>
        <p:sp>
          <p:nvSpPr>
            <p:cNvPr id="9844" name="Google Shape;9844;p64"/>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4"/>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4"/>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4"/>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4"/>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4"/>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4"/>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64"/>
          <p:cNvGrpSpPr/>
          <p:nvPr/>
        </p:nvGrpSpPr>
        <p:grpSpPr>
          <a:xfrm>
            <a:off x="2633037" y="1325623"/>
            <a:ext cx="379002" cy="366112"/>
            <a:chOff x="2633037" y="1499873"/>
            <a:chExt cx="379002" cy="366112"/>
          </a:xfrm>
        </p:grpSpPr>
        <p:sp>
          <p:nvSpPr>
            <p:cNvPr id="9852" name="Google Shape;9852;p64"/>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4"/>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4"/>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4"/>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4"/>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4"/>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4"/>
          <p:cNvGrpSpPr/>
          <p:nvPr/>
        </p:nvGrpSpPr>
        <p:grpSpPr>
          <a:xfrm>
            <a:off x="6675256" y="1341919"/>
            <a:ext cx="327823" cy="357009"/>
            <a:chOff x="6675256" y="1516169"/>
            <a:chExt cx="327823" cy="357009"/>
          </a:xfrm>
        </p:grpSpPr>
        <p:sp>
          <p:nvSpPr>
            <p:cNvPr id="9859" name="Google Shape;9859;p64"/>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4"/>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4"/>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4"/>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4"/>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4"/>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4"/>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4"/>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4"/>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4"/>
          <p:cNvGrpSpPr/>
          <p:nvPr/>
        </p:nvGrpSpPr>
        <p:grpSpPr>
          <a:xfrm>
            <a:off x="8020159" y="1342301"/>
            <a:ext cx="300897" cy="356627"/>
            <a:chOff x="8020159" y="1516551"/>
            <a:chExt cx="300897" cy="356627"/>
          </a:xfrm>
        </p:grpSpPr>
        <p:sp>
          <p:nvSpPr>
            <p:cNvPr id="9869" name="Google Shape;9869;p6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4"/>
          <p:cNvGrpSpPr/>
          <p:nvPr/>
        </p:nvGrpSpPr>
        <p:grpSpPr>
          <a:xfrm>
            <a:off x="5377363" y="1341919"/>
            <a:ext cx="257357" cy="356627"/>
            <a:chOff x="5377363" y="1516169"/>
            <a:chExt cx="257357" cy="356627"/>
          </a:xfrm>
        </p:grpSpPr>
        <p:sp>
          <p:nvSpPr>
            <p:cNvPr id="9875" name="Google Shape;9875;p64"/>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4"/>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4"/>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4"/>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4"/>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4"/>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4"/>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4"/>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4"/>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4"/>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4"/>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4"/>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4"/>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4"/>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4"/>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4"/>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4"/>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64"/>
          <p:cNvGrpSpPr/>
          <p:nvPr/>
        </p:nvGrpSpPr>
        <p:grpSpPr>
          <a:xfrm>
            <a:off x="4880567" y="1361620"/>
            <a:ext cx="356245" cy="317607"/>
            <a:chOff x="4880567" y="1535870"/>
            <a:chExt cx="356245" cy="317607"/>
          </a:xfrm>
        </p:grpSpPr>
        <p:sp>
          <p:nvSpPr>
            <p:cNvPr id="9893" name="Google Shape;9893;p64"/>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4"/>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4"/>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4"/>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4"/>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4"/>
          <p:cNvGrpSpPr/>
          <p:nvPr/>
        </p:nvGrpSpPr>
        <p:grpSpPr>
          <a:xfrm>
            <a:off x="5771483" y="1341537"/>
            <a:ext cx="357359" cy="357391"/>
            <a:chOff x="5771483" y="1515787"/>
            <a:chExt cx="357359" cy="357391"/>
          </a:xfrm>
        </p:grpSpPr>
        <p:sp>
          <p:nvSpPr>
            <p:cNvPr id="9899" name="Google Shape;9899;p64"/>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4"/>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4"/>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4"/>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64"/>
          <p:cNvGrpSpPr/>
          <p:nvPr/>
        </p:nvGrpSpPr>
        <p:grpSpPr>
          <a:xfrm>
            <a:off x="7121669" y="1359360"/>
            <a:ext cx="321362" cy="321362"/>
            <a:chOff x="7121669" y="1533610"/>
            <a:chExt cx="321362" cy="321362"/>
          </a:xfrm>
        </p:grpSpPr>
        <p:sp>
          <p:nvSpPr>
            <p:cNvPr id="9904" name="Google Shape;9904;p64"/>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4"/>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4"/>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4"/>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64"/>
          <p:cNvGrpSpPr/>
          <p:nvPr/>
        </p:nvGrpSpPr>
        <p:grpSpPr>
          <a:xfrm>
            <a:off x="7562766" y="1340614"/>
            <a:ext cx="327059" cy="360192"/>
            <a:chOff x="7562766" y="1514864"/>
            <a:chExt cx="327059" cy="360192"/>
          </a:xfrm>
        </p:grpSpPr>
        <p:sp>
          <p:nvSpPr>
            <p:cNvPr id="9909" name="Google Shape;9909;p64"/>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4"/>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4"/>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4"/>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64"/>
          <p:cNvGrpSpPr/>
          <p:nvPr/>
        </p:nvGrpSpPr>
        <p:grpSpPr>
          <a:xfrm>
            <a:off x="6221229" y="1324423"/>
            <a:ext cx="361636" cy="362183"/>
            <a:chOff x="6259175" y="1559008"/>
            <a:chExt cx="271743" cy="272093"/>
          </a:xfrm>
        </p:grpSpPr>
        <p:sp>
          <p:nvSpPr>
            <p:cNvPr id="9914" name="Google Shape;9914;p64"/>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4"/>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4"/>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4"/>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4"/>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4"/>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4"/>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4"/>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4"/>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4"/>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4"/>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4"/>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4"/>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4"/>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4"/>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4"/>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4"/>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64"/>
          <p:cNvGrpSpPr/>
          <p:nvPr/>
        </p:nvGrpSpPr>
        <p:grpSpPr>
          <a:xfrm>
            <a:off x="6671087" y="1835054"/>
            <a:ext cx="332757" cy="281833"/>
            <a:chOff x="6671087" y="2009304"/>
            <a:chExt cx="332757" cy="281833"/>
          </a:xfrm>
        </p:grpSpPr>
        <p:sp>
          <p:nvSpPr>
            <p:cNvPr id="9932" name="Google Shape;9932;p6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4" name="Google Shape;9934;p64"/>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5" name="Google Shape;9935;p64"/>
          <p:cNvGrpSpPr/>
          <p:nvPr/>
        </p:nvGrpSpPr>
        <p:grpSpPr>
          <a:xfrm>
            <a:off x="2201806" y="1802335"/>
            <a:ext cx="349784" cy="349434"/>
            <a:chOff x="2201806" y="1976585"/>
            <a:chExt cx="349784" cy="349434"/>
          </a:xfrm>
        </p:grpSpPr>
        <p:sp>
          <p:nvSpPr>
            <p:cNvPr id="9936" name="Google Shape;9936;p6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64"/>
          <p:cNvGrpSpPr/>
          <p:nvPr/>
        </p:nvGrpSpPr>
        <p:grpSpPr>
          <a:xfrm>
            <a:off x="3094217" y="1802335"/>
            <a:ext cx="350198" cy="350548"/>
            <a:chOff x="3094217" y="1976585"/>
            <a:chExt cx="350198" cy="350548"/>
          </a:xfrm>
        </p:grpSpPr>
        <p:sp>
          <p:nvSpPr>
            <p:cNvPr id="9941" name="Google Shape;9941;p64"/>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4"/>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4"/>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4"/>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4"/>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4"/>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4"/>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4"/>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4"/>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4"/>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4"/>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4"/>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4"/>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4" name="Google Shape;9954;p64"/>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5" name="Google Shape;9955;p64"/>
          <p:cNvGrpSpPr/>
          <p:nvPr/>
        </p:nvGrpSpPr>
        <p:grpSpPr>
          <a:xfrm>
            <a:off x="3979435" y="1802335"/>
            <a:ext cx="345265" cy="349848"/>
            <a:chOff x="3979435" y="1976585"/>
            <a:chExt cx="345265" cy="349848"/>
          </a:xfrm>
        </p:grpSpPr>
        <p:sp>
          <p:nvSpPr>
            <p:cNvPr id="9956" name="Google Shape;9956;p64"/>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4"/>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4"/>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4"/>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4"/>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4"/>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4"/>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4"/>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4"/>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4"/>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4"/>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4"/>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4"/>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4"/>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4"/>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4"/>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4"/>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4"/>
          <p:cNvGrpSpPr/>
          <p:nvPr/>
        </p:nvGrpSpPr>
        <p:grpSpPr>
          <a:xfrm>
            <a:off x="3541011" y="1334344"/>
            <a:ext cx="350166" cy="349434"/>
            <a:chOff x="3541011" y="1508594"/>
            <a:chExt cx="350166" cy="349434"/>
          </a:xfrm>
        </p:grpSpPr>
        <p:sp>
          <p:nvSpPr>
            <p:cNvPr id="9974" name="Google Shape;9974;p6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64"/>
          <p:cNvGrpSpPr/>
          <p:nvPr/>
        </p:nvGrpSpPr>
        <p:grpSpPr>
          <a:xfrm>
            <a:off x="3576626" y="1801571"/>
            <a:ext cx="284251" cy="351694"/>
            <a:chOff x="3576626" y="1975821"/>
            <a:chExt cx="284251" cy="351694"/>
          </a:xfrm>
        </p:grpSpPr>
        <p:sp>
          <p:nvSpPr>
            <p:cNvPr id="9988" name="Google Shape;9988;p64"/>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4"/>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4"/>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64"/>
          <p:cNvGrpSpPr/>
          <p:nvPr/>
        </p:nvGrpSpPr>
        <p:grpSpPr>
          <a:xfrm>
            <a:off x="2722090" y="2715912"/>
            <a:ext cx="238770" cy="371841"/>
            <a:chOff x="2722090" y="2890162"/>
            <a:chExt cx="238770" cy="371841"/>
          </a:xfrm>
        </p:grpSpPr>
        <p:sp>
          <p:nvSpPr>
            <p:cNvPr id="9992" name="Google Shape;9992;p64"/>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4"/>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4"/>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5" name="Google Shape;9995;p64"/>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6" name="Google Shape;9996;p64"/>
          <p:cNvGrpSpPr/>
          <p:nvPr/>
        </p:nvGrpSpPr>
        <p:grpSpPr>
          <a:xfrm>
            <a:off x="6216367" y="1795906"/>
            <a:ext cx="361147" cy="361147"/>
            <a:chOff x="6216367" y="1970156"/>
            <a:chExt cx="361147" cy="361147"/>
          </a:xfrm>
        </p:grpSpPr>
        <p:sp>
          <p:nvSpPr>
            <p:cNvPr id="9997" name="Google Shape;9997;p64"/>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4"/>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4"/>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4"/>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64"/>
          <p:cNvGrpSpPr/>
          <p:nvPr/>
        </p:nvGrpSpPr>
        <p:grpSpPr>
          <a:xfrm>
            <a:off x="1289311" y="2751972"/>
            <a:ext cx="408156" cy="299783"/>
            <a:chOff x="1289311" y="2926222"/>
            <a:chExt cx="408156" cy="299783"/>
          </a:xfrm>
        </p:grpSpPr>
        <p:sp>
          <p:nvSpPr>
            <p:cNvPr id="10002" name="Google Shape;10002;p6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64"/>
          <p:cNvGrpSpPr/>
          <p:nvPr/>
        </p:nvGrpSpPr>
        <p:grpSpPr>
          <a:xfrm>
            <a:off x="7978465" y="1795142"/>
            <a:ext cx="361147" cy="360797"/>
            <a:chOff x="7978465" y="1969392"/>
            <a:chExt cx="361147" cy="360797"/>
          </a:xfrm>
        </p:grpSpPr>
        <p:sp>
          <p:nvSpPr>
            <p:cNvPr id="10005" name="Google Shape;10005;p64"/>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4"/>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4"/>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4"/>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4"/>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4"/>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4"/>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4"/>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4"/>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4" name="Google Shape;10014;p64"/>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5" name="Google Shape;10015;p64"/>
          <p:cNvGrpSpPr/>
          <p:nvPr/>
        </p:nvGrpSpPr>
        <p:grpSpPr>
          <a:xfrm>
            <a:off x="854261" y="2734563"/>
            <a:ext cx="377474" cy="335748"/>
            <a:chOff x="854261" y="2908813"/>
            <a:chExt cx="377474" cy="335748"/>
          </a:xfrm>
        </p:grpSpPr>
        <p:sp>
          <p:nvSpPr>
            <p:cNvPr id="10016" name="Google Shape;10016;p64"/>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4"/>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4"/>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4"/>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4"/>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4"/>
          <p:cNvGrpSpPr/>
          <p:nvPr/>
        </p:nvGrpSpPr>
        <p:grpSpPr>
          <a:xfrm>
            <a:off x="1749728" y="2720527"/>
            <a:ext cx="386927" cy="363438"/>
            <a:chOff x="1749728" y="2894777"/>
            <a:chExt cx="386927" cy="363438"/>
          </a:xfrm>
        </p:grpSpPr>
        <p:sp>
          <p:nvSpPr>
            <p:cNvPr id="10022" name="Google Shape;10022;p64"/>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4"/>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4"/>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4"/>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4"/>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4"/>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4"/>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64"/>
          <p:cNvGrpSpPr/>
          <p:nvPr/>
        </p:nvGrpSpPr>
        <p:grpSpPr>
          <a:xfrm>
            <a:off x="7098912" y="1795142"/>
            <a:ext cx="359651" cy="361560"/>
            <a:chOff x="7098912" y="1969392"/>
            <a:chExt cx="359651" cy="361560"/>
          </a:xfrm>
        </p:grpSpPr>
        <p:sp>
          <p:nvSpPr>
            <p:cNvPr id="10030" name="Google Shape;10030;p64"/>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4"/>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4"/>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4"/>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4"/>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4"/>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4"/>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4"/>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4"/>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4"/>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4"/>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4"/>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4"/>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64"/>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4" name="Google Shape;10044;p64"/>
          <p:cNvGrpSpPr/>
          <p:nvPr/>
        </p:nvGrpSpPr>
        <p:grpSpPr>
          <a:xfrm>
            <a:off x="5352728" y="1815989"/>
            <a:ext cx="327091" cy="322508"/>
            <a:chOff x="5352728" y="1990239"/>
            <a:chExt cx="327091" cy="322508"/>
          </a:xfrm>
        </p:grpSpPr>
        <p:sp>
          <p:nvSpPr>
            <p:cNvPr id="10045" name="Google Shape;10045;p64"/>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4"/>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4"/>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64"/>
          <p:cNvGrpSpPr/>
          <p:nvPr/>
        </p:nvGrpSpPr>
        <p:grpSpPr>
          <a:xfrm>
            <a:off x="7538896" y="1795906"/>
            <a:ext cx="361147" cy="361529"/>
            <a:chOff x="7538896" y="1970156"/>
            <a:chExt cx="361147" cy="361529"/>
          </a:xfrm>
        </p:grpSpPr>
        <p:sp>
          <p:nvSpPr>
            <p:cNvPr id="10049" name="Google Shape;10049;p64"/>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4"/>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4"/>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4"/>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4"/>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4"/>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64"/>
          <p:cNvGrpSpPr/>
          <p:nvPr/>
        </p:nvGrpSpPr>
        <p:grpSpPr>
          <a:xfrm>
            <a:off x="4896099" y="1796670"/>
            <a:ext cx="358155" cy="358123"/>
            <a:chOff x="4896099" y="1970920"/>
            <a:chExt cx="358155" cy="358123"/>
          </a:xfrm>
        </p:grpSpPr>
        <p:sp>
          <p:nvSpPr>
            <p:cNvPr id="10056" name="Google Shape;10056;p64"/>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4"/>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4"/>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64"/>
          <p:cNvGrpSpPr/>
          <p:nvPr/>
        </p:nvGrpSpPr>
        <p:grpSpPr>
          <a:xfrm>
            <a:off x="4048787" y="2802769"/>
            <a:ext cx="283488" cy="198604"/>
            <a:chOff x="4048787" y="2977019"/>
            <a:chExt cx="283488" cy="198604"/>
          </a:xfrm>
        </p:grpSpPr>
        <p:sp>
          <p:nvSpPr>
            <p:cNvPr id="10060" name="Google Shape;10060;p64"/>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4"/>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4"/>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4"/>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4"/>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4"/>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64"/>
          <p:cNvGrpSpPr/>
          <p:nvPr/>
        </p:nvGrpSpPr>
        <p:grpSpPr>
          <a:xfrm>
            <a:off x="4054103" y="2255941"/>
            <a:ext cx="218687" cy="349052"/>
            <a:chOff x="4054103" y="2430191"/>
            <a:chExt cx="218687" cy="349052"/>
          </a:xfrm>
        </p:grpSpPr>
        <p:sp>
          <p:nvSpPr>
            <p:cNvPr id="10067" name="Google Shape;10067;p64"/>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4"/>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4"/>
          <p:cNvGrpSpPr/>
          <p:nvPr/>
        </p:nvGrpSpPr>
        <p:grpSpPr>
          <a:xfrm>
            <a:off x="2185128" y="2253299"/>
            <a:ext cx="382758" cy="356595"/>
            <a:chOff x="2185128" y="2427549"/>
            <a:chExt cx="382758" cy="356595"/>
          </a:xfrm>
        </p:grpSpPr>
        <p:sp>
          <p:nvSpPr>
            <p:cNvPr id="10070" name="Google Shape;10070;p64"/>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4"/>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4"/>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4"/>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64"/>
          <p:cNvGrpSpPr/>
          <p:nvPr/>
        </p:nvGrpSpPr>
        <p:grpSpPr>
          <a:xfrm>
            <a:off x="2656907" y="2265043"/>
            <a:ext cx="332757" cy="332343"/>
            <a:chOff x="2656907" y="2439293"/>
            <a:chExt cx="332757" cy="332343"/>
          </a:xfrm>
        </p:grpSpPr>
        <p:sp>
          <p:nvSpPr>
            <p:cNvPr id="10075" name="Google Shape;10075;p64"/>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4"/>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4"/>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4"/>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4"/>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4"/>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4"/>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64"/>
          <p:cNvGrpSpPr/>
          <p:nvPr/>
        </p:nvGrpSpPr>
        <p:grpSpPr>
          <a:xfrm>
            <a:off x="1731523" y="2248366"/>
            <a:ext cx="399435" cy="365698"/>
            <a:chOff x="1731523" y="2422616"/>
            <a:chExt cx="399435" cy="365698"/>
          </a:xfrm>
        </p:grpSpPr>
        <p:sp>
          <p:nvSpPr>
            <p:cNvPr id="10083" name="Google Shape;10083;p64"/>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4"/>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4"/>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64"/>
          <p:cNvGrpSpPr/>
          <p:nvPr/>
        </p:nvGrpSpPr>
        <p:grpSpPr>
          <a:xfrm>
            <a:off x="3097241" y="2259314"/>
            <a:ext cx="344883" cy="343387"/>
            <a:chOff x="3097241" y="2433564"/>
            <a:chExt cx="344883" cy="343387"/>
          </a:xfrm>
        </p:grpSpPr>
        <p:sp>
          <p:nvSpPr>
            <p:cNvPr id="10087" name="Google Shape;10087;p64"/>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4"/>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4"/>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4"/>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4"/>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4"/>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4"/>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4"/>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4"/>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64"/>
          <p:cNvGrpSpPr/>
          <p:nvPr/>
        </p:nvGrpSpPr>
        <p:grpSpPr>
          <a:xfrm>
            <a:off x="1278299" y="2265043"/>
            <a:ext cx="410829" cy="332343"/>
            <a:chOff x="1278299" y="2439293"/>
            <a:chExt cx="410829" cy="332343"/>
          </a:xfrm>
        </p:grpSpPr>
        <p:sp>
          <p:nvSpPr>
            <p:cNvPr id="10097" name="Google Shape;10097;p64"/>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4"/>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4"/>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4"/>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4"/>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4"/>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4"/>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4"/>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64"/>
          <p:cNvGrpSpPr/>
          <p:nvPr/>
        </p:nvGrpSpPr>
        <p:grpSpPr>
          <a:xfrm>
            <a:off x="2661459" y="1840751"/>
            <a:ext cx="322508" cy="273494"/>
            <a:chOff x="2661459" y="2015001"/>
            <a:chExt cx="322508" cy="273494"/>
          </a:xfrm>
        </p:grpSpPr>
        <p:sp>
          <p:nvSpPr>
            <p:cNvPr id="10106" name="Google Shape;10106;p64"/>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4"/>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64"/>
          <p:cNvGrpSpPr/>
          <p:nvPr/>
        </p:nvGrpSpPr>
        <p:grpSpPr>
          <a:xfrm>
            <a:off x="870939" y="2265043"/>
            <a:ext cx="331993" cy="331993"/>
            <a:chOff x="870939" y="2439293"/>
            <a:chExt cx="331993" cy="331993"/>
          </a:xfrm>
        </p:grpSpPr>
        <p:sp>
          <p:nvSpPr>
            <p:cNvPr id="10109" name="Google Shape;10109;p64"/>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4"/>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4"/>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4"/>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4"/>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4"/>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4"/>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4"/>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4"/>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4"/>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4"/>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4"/>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4"/>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4"/>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4"/>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4"/>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64"/>
          <p:cNvGrpSpPr/>
          <p:nvPr/>
        </p:nvGrpSpPr>
        <p:grpSpPr>
          <a:xfrm>
            <a:off x="6644957" y="2282103"/>
            <a:ext cx="371395" cy="278904"/>
            <a:chOff x="6644957" y="2456353"/>
            <a:chExt cx="371395" cy="278904"/>
          </a:xfrm>
        </p:grpSpPr>
        <p:sp>
          <p:nvSpPr>
            <p:cNvPr id="10126" name="Google Shape;10126;p64"/>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4"/>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4"/>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4"/>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4"/>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64"/>
          <p:cNvGrpSpPr/>
          <p:nvPr/>
        </p:nvGrpSpPr>
        <p:grpSpPr>
          <a:xfrm>
            <a:off x="5388757" y="2240409"/>
            <a:ext cx="260349" cy="362292"/>
            <a:chOff x="5388757" y="2414659"/>
            <a:chExt cx="260349" cy="362292"/>
          </a:xfrm>
        </p:grpSpPr>
        <p:sp>
          <p:nvSpPr>
            <p:cNvPr id="10132" name="Google Shape;10132;p64"/>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4"/>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4"/>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4"/>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4"/>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4"/>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4"/>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4"/>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4"/>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4"/>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4"/>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4"/>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4"/>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4"/>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4"/>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4"/>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4"/>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4"/>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4"/>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4"/>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64"/>
          <p:cNvGrpSpPr/>
          <p:nvPr/>
        </p:nvGrpSpPr>
        <p:grpSpPr>
          <a:xfrm>
            <a:off x="3567142" y="2731507"/>
            <a:ext cx="348288" cy="340331"/>
            <a:chOff x="3567142" y="2905757"/>
            <a:chExt cx="348288" cy="340331"/>
          </a:xfrm>
        </p:grpSpPr>
        <p:sp>
          <p:nvSpPr>
            <p:cNvPr id="10153" name="Google Shape;10153;p64"/>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4"/>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4"/>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4"/>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4"/>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64"/>
          <p:cNvGrpSpPr/>
          <p:nvPr/>
        </p:nvGrpSpPr>
        <p:grpSpPr>
          <a:xfrm>
            <a:off x="870939" y="1801571"/>
            <a:ext cx="332375" cy="350071"/>
            <a:chOff x="870939" y="1975821"/>
            <a:chExt cx="332375" cy="350071"/>
          </a:xfrm>
        </p:grpSpPr>
        <p:sp>
          <p:nvSpPr>
            <p:cNvPr id="10159" name="Google Shape;10159;p64"/>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4"/>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4"/>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4"/>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64"/>
          <p:cNvGrpSpPr/>
          <p:nvPr/>
        </p:nvGrpSpPr>
        <p:grpSpPr>
          <a:xfrm>
            <a:off x="7967103" y="2240791"/>
            <a:ext cx="355863" cy="361911"/>
            <a:chOff x="7967103" y="2415041"/>
            <a:chExt cx="355863" cy="361911"/>
          </a:xfrm>
        </p:grpSpPr>
        <p:sp>
          <p:nvSpPr>
            <p:cNvPr id="10164" name="Google Shape;10164;p64"/>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4"/>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4"/>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4"/>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4"/>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4"/>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4"/>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4"/>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4"/>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4"/>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4"/>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4"/>
          <p:cNvGrpSpPr/>
          <p:nvPr/>
        </p:nvGrpSpPr>
        <p:grpSpPr>
          <a:xfrm>
            <a:off x="7529411" y="2240409"/>
            <a:ext cx="355863" cy="362292"/>
            <a:chOff x="7529411" y="2414659"/>
            <a:chExt cx="355863" cy="362292"/>
          </a:xfrm>
        </p:grpSpPr>
        <p:sp>
          <p:nvSpPr>
            <p:cNvPr id="10176" name="Google Shape;10176;p64"/>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4"/>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4"/>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4"/>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4"/>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4"/>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4"/>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4"/>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4"/>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4"/>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4"/>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4"/>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64"/>
          <p:cNvGrpSpPr/>
          <p:nvPr/>
        </p:nvGrpSpPr>
        <p:grpSpPr>
          <a:xfrm>
            <a:off x="5733194" y="2257468"/>
            <a:ext cx="446826" cy="327059"/>
            <a:chOff x="5733194" y="2431718"/>
            <a:chExt cx="446826" cy="327059"/>
          </a:xfrm>
        </p:grpSpPr>
        <p:sp>
          <p:nvSpPr>
            <p:cNvPr id="10189" name="Google Shape;10189;p64"/>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4"/>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4"/>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64"/>
          <p:cNvGrpSpPr/>
          <p:nvPr/>
        </p:nvGrpSpPr>
        <p:grpSpPr>
          <a:xfrm>
            <a:off x="4876780" y="2243814"/>
            <a:ext cx="407774" cy="356627"/>
            <a:chOff x="4876780" y="2418064"/>
            <a:chExt cx="407774" cy="356627"/>
          </a:xfrm>
        </p:grpSpPr>
        <p:sp>
          <p:nvSpPr>
            <p:cNvPr id="10193" name="Google Shape;10193;p64"/>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4"/>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4"/>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4"/>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4"/>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4"/>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4"/>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4"/>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64"/>
          <p:cNvGrpSpPr/>
          <p:nvPr/>
        </p:nvGrpSpPr>
        <p:grpSpPr>
          <a:xfrm>
            <a:off x="7070872" y="2236621"/>
            <a:ext cx="398321" cy="371013"/>
            <a:chOff x="7070872" y="2410871"/>
            <a:chExt cx="398321" cy="371013"/>
          </a:xfrm>
        </p:grpSpPr>
        <p:sp>
          <p:nvSpPr>
            <p:cNvPr id="10202" name="Google Shape;10202;p64"/>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4"/>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4"/>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4"/>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6" name="Google Shape;10206;p64"/>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7" name="Google Shape;10207;p64"/>
          <p:cNvGrpSpPr/>
          <p:nvPr/>
        </p:nvGrpSpPr>
        <p:grpSpPr>
          <a:xfrm>
            <a:off x="5318259" y="2807861"/>
            <a:ext cx="371013" cy="220787"/>
            <a:chOff x="5318259" y="2982111"/>
            <a:chExt cx="371013" cy="220787"/>
          </a:xfrm>
        </p:grpSpPr>
        <p:sp>
          <p:nvSpPr>
            <p:cNvPr id="10208" name="Google Shape;10208;p64"/>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4"/>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4"/>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4"/>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4"/>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4"/>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4"/>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4"/>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64"/>
          <p:cNvGrpSpPr/>
          <p:nvPr/>
        </p:nvGrpSpPr>
        <p:grpSpPr>
          <a:xfrm>
            <a:off x="7073928" y="2731507"/>
            <a:ext cx="371395" cy="371809"/>
            <a:chOff x="7073928" y="2905757"/>
            <a:chExt cx="371395" cy="371809"/>
          </a:xfrm>
        </p:grpSpPr>
        <p:sp>
          <p:nvSpPr>
            <p:cNvPr id="10217" name="Google Shape;10217;p64"/>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4"/>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4"/>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64"/>
          <p:cNvGrpSpPr/>
          <p:nvPr/>
        </p:nvGrpSpPr>
        <p:grpSpPr>
          <a:xfrm>
            <a:off x="6188327" y="2781158"/>
            <a:ext cx="371395" cy="272857"/>
            <a:chOff x="6188327" y="2955408"/>
            <a:chExt cx="371395" cy="272857"/>
          </a:xfrm>
        </p:grpSpPr>
        <p:sp>
          <p:nvSpPr>
            <p:cNvPr id="10221" name="Google Shape;10221;p64"/>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4"/>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64"/>
          <p:cNvGrpSpPr/>
          <p:nvPr/>
        </p:nvGrpSpPr>
        <p:grpSpPr>
          <a:xfrm>
            <a:off x="7521454" y="2731889"/>
            <a:ext cx="359651" cy="371013"/>
            <a:chOff x="7521454" y="2906139"/>
            <a:chExt cx="359651" cy="371013"/>
          </a:xfrm>
        </p:grpSpPr>
        <p:sp>
          <p:nvSpPr>
            <p:cNvPr id="10224" name="Google Shape;10224;p6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64"/>
          <p:cNvGrpSpPr/>
          <p:nvPr/>
        </p:nvGrpSpPr>
        <p:grpSpPr>
          <a:xfrm>
            <a:off x="5782845" y="2732271"/>
            <a:ext cx="301661" cy="371013"/>
            <a:chOff x="5782845" y="2906521"/>
            <a:chExt cx="301661" cy="371013"/>
          </a:xfrm>
        </p:grpSpPr>
        <p:sp>
          <p:nvSpPr>
            <p:cNvPr id="10230" name="Google Shape;10230;p64"/>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4"/>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4"/>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4"/>
          <p:cNvGrpSpPr/>
          <p:nvPr/>
        </p:nvGrpSpPr>
        <p:grpSpPr>
          <a:xfrm>
            <a:off x="3539102" y="2253299"/>
            <a:ext cx="355099" cy="355481"/>
            <a:chOff x="3539102" y="2427549"/>
            <a:chExt cx="355099" cy="355481"/>
          </a:xfrm>
        </p:grpSpPr>
        <p:sp>
          <p:nvSpPr>
            <p:cNvPr id="10234" name="Google Shape;10234;p6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4"/>
          <p:cNvGrpSpPr/>
          <p:nvPr/>
        </p:nvGrpSpPr>
        <p:grpSpPr>
          <a:xfrm>
            <a:off x="6630539" y="2743252"/>
            <a:ext cx="371777" cy="349434"/>
            <a:chOff x="6630539" y="2917502"/>
            <a:chExt cx="371777" cy="349434"/>
          </a:xfrm>
        </p:grpSpPr>
        <p:sp>
          <p:nvSpPr>
            <p:cNvPr id="10237" name="Google Shape;10237;p64"/>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4"/>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4"/>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4"/>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4"/>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4"/>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4"/>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4"/>
          <p:cNvGrpSpPr/>
          <p:nvPr/>
        </p:nvGrpSpPr>
        <p:grpSpPr>
          <a:xfrm>
            <a:off x="2171474" y="3194979"/>
            <a:ext cx="408156" cy="343737"/>
            <a:chOff x="2171474" y="3369229"/>
            <a:chExt cx="408156" cy="343737"/>
          </a:xfrm>
        </p:grpSpPr>
        <p:sp>
          <p:nvSpPr>
            <p:cNvPr id="10245" name="Google Shape;10245;p64"/>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4"/>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4"/>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4"/>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64"/>
          <p:cNvGrpSpPr/>
          <p:nvPr/>
        </p:nvGrpSpPr>
        <p:grpSpPr>
          <a:xfrm>
            <a:off x="4891198" y="2750858"/>
            <a:ext cx="334634" cy="334634"/>
            <a:chOff x="4891198" y="2925108"/>
            <a:chExt cx="334634" cy="334634"/>
          </a:xfrm>
        </p:grpSpPr>
        <p:sp>
          <p:nvSpPr>
            <p:cNvPr id="10250" name="Google Shape;10250;p64"/>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4"/>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4"/>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4"/>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4"/>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4"/>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4"/>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4"/>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64"/>
          <p:cNvGrpSpPr/>
          <p:nvPr/>
        </p:nvGrpSpPr>
        <p:grpSpPr>
          <a:xfrm>
            <a:off x="7976174" y="2750858"/>
            <a:ext cx="334666" cy="334634"/>
            <a:chOff x="7976174" y="2925108"/>
            <a:chExt cx="334666" cy="334634"/>
          </a:xfrm>
        </p:grpSpPr>
        <p:sp>
          <p:nvSpPr>
            <p:cNvPr id="10259" name="Google Shape;10259;p64"/>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4"/>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4"/>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4"/>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4"/>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4"/>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4"/>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4"/>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64"/>
          <p:cNvGrpSpPr/>
          <p:nvPr/>
        </p:nvGrpSpPr>
        <p:grpSpPr>
          <a:xfrm>
            <a:off x="3091957" y="3199881"/>
            <a:ext cx="354717" cy="332757"/>
            <a:chOff x="3091957" y="3374131"/>
            <a:chExt cx="354717" cy="332757"/>
          </a:xfrm>
        </p:grpSpPr>
        <p:sp>
          <p:nvSpPr>
            <p:cNvPr id="10269" name="Google Shape;10269;p64"/>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4"/>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4"/>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4"/>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4"/>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4"/>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64"/>
          <p:cNvGrpSpPr/>
          <p:nvPr/>
        </p:nvGrpSpPr>
        <p:grpSpPr>
          <a:xfrm>
            <a:off x="3988156" y="3205960"/>
            <a:ext cx="353954" cy="318880"/>
            <a:chOff x="3988156" y="3380210"/>
            <a:chExt cx="353954" cy="318880"/>
          </a:xfrm>
        </p:grpSpPr>
        <p:sp>
          <p:nvSpPr>
            <p:cNvPr id="10276" name="Google Shape;10276;p64"/>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4"/>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4"/>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4"/>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4"/>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4"/>
          <p:cNvGrpSpPr/>
          <p:nvPr/>
        </p:nvGrpSpPr>
        <p:grpSpPr>
          <a:xfrm>
            <a:off x="3541011" y="3193070"/>
            <a:ext cx="348257" cy="346188"/>
            <a:chOff x="3541011" y="3367320"/>
            <a:chExt cx="348257" cy="346188"/>
          </a:xfrm>
        </p:grpSpPr>
        <p:sp>
          <p:nvSpPr>
            <p:cNvPr id="10282" name="Google Shape;10282;p64"/>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4"/>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4"/>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4"/>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4"/>
          <p:cNvGrpSpPr/>
          <p:nvPr/>
        </p:nvGrpSpPr>
        <p:grpSpPr>
          <a:xfrm>
            <a:off x="1314678" y="3183967"/>
            <a:ext cx="334666" cy="365348"/>
            <a:chOff x="1314678" y="3358217"/>
            <a:chExt cx="334666" cy="365348"/>
          </a:xfrm>
        </p:grpSpPr>
        <p:sp>
          <p:nvSpPr>
            <p:cNvPr id="10287" name="Google Shape;10287;p64"/>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4"/>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4"/>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4"/>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4"/>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4"/>
          <p:cNvGrpSpPr/>
          <p:nvPr/>
        </p:nvGrpSpPr>
        <p:grpSpPr>
          <a:xfrm>
            <a:off x="1748582" y="3198385"/>
            <a:ext cx="359269" cy="335780"/>
            <a:chOff x="1748582" y="3372635"/>
            <a:chExt cx="359269" cy="335780"/>
          </a:xfrm>
        </p:grpSpPr>
        <p:sp>
          <p:nvSpPr>
            <p:cNvPr id="10293" name="Google Shape;10293;p64"/>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4" name="Google Shape;10294;p64"/>
            <p:cNvGrpSpPr/>
            <p:nvPr/>
          </p:nvGrpSpPr>
          <p:grpSpPr>
            <a:xfrm>
              <a:off x="1748582" y="3372635"/>
              <a:ext cx="333520" cy="335780"/>
              <a:chOff x="1748582" y="3372635"/>
              <a:chExt cx="333520" cy="335780"/>
            </a:xfrm>
          </p:grpSpPr>
          <p:sp>
            <p:nvSpPr>
              <p:cNvPr id="10295" name="Google Shape;10295;p64"/>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4"/>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4"/>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98" name="Google Shape;10298;p64"/>
          <p:cNvGrpSpPr/>
          <p:nvPr/>
        </p:nvGrpSpPr>
        <p:grpSpPr>
          <a:xfrm>
            <a:off x="2640993" y="3183585"/>
            <a:ext cx="365348" cy="364966"/>
            <a:chOff x="2640993" y="3357835"/>
            <a:chExt cx="365348" cy="364966"/>
          </a:xfrm>
        </p:grpSpPr>
        <p:sp>
          <p:nvSpPr>
            <p:cNvPr id="10299" name="Google Shape;10299;p64"/>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4"/>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4"/>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4"/>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4"/>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4"/>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4"/>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4"/>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4"/>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64"/>
          <p:cNvGrpSpPr/>
          <p:nvPr/>
        </p:nvGrpSpPr>
        <p:grpSpPr>
          <a:xfrm>
            <a:off x="4886264" y="3191924"/>
            <a:ext cx="350548" cy="350198"/>
            <a:chOff x="4886264" y="3366174"/>
            <a:chExt cx="350548" cy="350198"/>
          </a:xfrm>
        </p:grpSpPr>
        <p:sp>
          <p:nvSpPr>
            <p:cNvPr id="10310" name="Google Shape;10310;p64"/>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4"/>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4"/>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4"/>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4"/>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4"/>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4"/>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4"/>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4"/>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4"/>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4"/>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4"/>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64"/>
          <p:cNvGrpSpPr/>
          <p:nvPr/>
        </p:nvGrpSpPr>
        <p:grpSpPr>
          <a:xfrm>
            <a:off x="5331913" y="3239697"/>
            <a:ext cx="347143" cy="254684"/>
            <a:chOff x="5331913" y="3413947"/>
            <a:chExt cx="347143" cy="254684"/>
          </a:xfrm>
        </p:grpSpPr>
        <p:sp>
          <p:nvSpPr>
            <p:cNvPr id="10324" name="Google Shape;10324;p64"/>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4"/>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4"/>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4"/>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4"/>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4"/>
          <p:cNvGrpSpPr/>
          <p:nvPr/>
        </p:nvGrpSpPr>
        <p:grpSpPr>
          <a:xfrm>
            <a:off x="5776798" y="3235528"/>
            <a:ext cx="346379" cy="264518"/>
            <a:chOff x="5776798" y="3409778"/>
            <a:chExt cx="346379" cy="264518"/>
          </a:xfrm>
        </p:grpSpPr>
        <p:sp>
          <p:nvSpPr>
            <p:cNvPr id="10331" name="Google Shape;10331;p64"/>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4"/>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4"/>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4"/>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4"/>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4"/>
          <p:cNvGrpSpPr/>
          <p:nvPr/>
        </p:nvGrpSpPr>
        <p:grpSpPr>
          <a:xfrm>
            <a:off x="7108015" y="3222255"/>
            <a:ext cx="344883" cy="290299"/>
            <a:chOff x="7108015" y="3396505"/>
            <a:chExt cx="344883" cy="290299"/>
          </a:xfrm>
        </p:grpSpPr>
        <p:sp>
          <p:nvSpPr>
            <p:cNvPr id="10338" name="Google Shape;10338;p64"/>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4"/>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4"/>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4"/>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4"/>
          <p:cNvGrpSpPr/>
          <p:nvPr/>
        </p:nvGrpSpPr>
        <p:grpSpPr>
          <a:xfrm>
            <a:off x="7551754" y="3216558"/>
            <a:ext cx="344883" cy="301311"/>
            <a:chOff x="7551754" y="3390808"/>
            <a:chExt cx="344883" cy="301311"/>
          </a:xfrm>
        </p:grpSpPr>
        <p:sp>
          <p:nvSpPr>
            <p:cNvPr id="10343" name="Google Shape;10343;p64"/>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4"/>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4"/>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4"/>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4"/>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4"/>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4"/>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4"/>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4"/>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4"/>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4"/>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64"/>
          <p:cNvGrpSpPr/>
          <p:nvPr/>
        </p:nvGrpSpPr>
        <p:grpSpPr>
          <a:xfrm>
            <a:off x="6707084" y="3213153"/>
            <a:ext cx="261145" cy="308504"/>
            <a:chOff x="6707084" y="3387403"/>
            <a:chExt cx="261145" cy="308504"/>
          </a:xfrm>
        </p:grpSpPr>
        <p:sp>
          <p:nvSpPr>
            <p:cNvPr id="10355" name="Google Shape;10355;p64"/>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4"/>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4"/>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4"/>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4"/>
          <p:cNvGrpSpPr/>
          <p:nvPr/>
        </p:nvGrpSpPr>
        <p:grpSpPr>
          <a:xfrm>
            <a:off x="848978" y="4123387"/>
            <a:ext cx="377824" cy="324418"/>
            <a:chOff x="848978" y="4297637"/>
            <a:chExt cx="377824" cy="324418"/>
          </a:xfrm>
        </p:grpSpPr>
        <p:sp>
          <p:nvSpPr>
            <p:cNvPr id="10360" name="Google Shape;10360;p64"/>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4"/>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64"/>
          <p:cNvGrpSpPr/>
          <p:nvPr/>
        </p:nvGrpSpPr>
        <p:grpSpPr>
          <a:xfrm>
            <a:off x="1754279" y="4112343"/>
            <a:ext cx="351439" cy="345965"/>
            <a:chOff x="1754279" y="4286593"/>
            <a:chExt cx="351439" cy="345965"/>
          </a:xfrm>
        </p:grpSpPr>
        <p:sp>
          <p:nvSpPr>
            <p:cNvPr id="10363" name="Google Shape;10363;p64"/>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4"/>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4"/>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4"/>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4"/>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64"/>
          <p:cNvGrpSpPr/>
          <p:nvPr/>
        </p:nvGrpSpPr>
        <p:grpSpPr>
          <a:xfrm>
            <a:off x="3996113" y="4116926"/>
            <a:ext cx="336512" cy="335048"/>
            <a:chOff x="3996113" y="4291176"/>
            <a:chExt cx="336512" cy="335048"/>
          </a:xfrm>
        </p:grpSpPr>
        <p:sp>
          <p:nvSpPr>
            <p:cNvPr id="10369" name="Google Shape;10369;p64"/>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4"/>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4"/>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2" name="Google Shape;10372;p64"/>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3" name="Google Shape;10373;p64"/>
          <p:cNvGrpSpPr/>
          <p:nvPr/>
        </p:nvGrpSpPr>
        <p:grpSpPr>
          <a:xfrm>
            <a:off x="2179081" y="4111261"/>
            <a:ext cx="397525" cy="348670"/>
            <a:chOff x="2179081" y="4285511"/>
            <a:chExt cx="397525" cy="348670"/>
          </a:xfrm>
        </p:grpSpPr>
        <p:sp>
          <p:nvSpPr>
            <p:cNvPr id="10374" name="Google Shape;10374;p64"/>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4"/>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64"/>
          <p:cNvGrpSpPr/>
          <p:nvPr/>
        </p:nvGrpSpPr>
        <p:grpSpPr>
          <a:xfrm>
            <a:off x="3584201" y="4120746"/>
            <a:ext cx="267574" cy="329415"/>
            <a:chOff x="3584201" y="4294996"/>
            <a:chExt cx="267574" cy="329415"/>
          </a:xfrm>
        </p:grpSpPr>
        <p:sp>
          <p:nvSpPr>
            <p:cNvPr id="10377" name="Google Shape;10377;p64"/>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4"/>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4"/>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4"/>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64"/>
          <p:cNvGrpSpPr/>
          <p:nvPr/>
        </p:nvGrpSpPr>
        <p:grpSpPr>
          <a:xfrm>
            <a:off x="3082855" y="4121478"/>
            <a:ext cx="375946" cy="327823"/>
            <a:chOff x="3082855" y="4295728"/>
            <a:chExt cx="375946" cy="327823"/>
          </a:xfrm>
        </p:grpSpPr>
        <p:sp>
          <p:nvSpPr>
            <p:cNvPr id="10382" name="Google Shape;10382;p64"/>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4"/>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4"/>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4"/>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4"/>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4"/>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4"/>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4"/>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4"/>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4"/>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4"/>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4"/>
          <p:cNvGrpSpPr/>
          <p:nvPr/>
        </p:nvGrpSpPr>
        <p:grpSpPr>
          <a:xfrm>
            <a:off x="2749016" y="4116926"/>
            <a:ext cx="150831" cy="336926"/>
            <a:chOff x="2749016" y="4291176"/>
            <a:chExt cx="150831" cy="336926"/>
          </a:xfrm>
        </p:grpSpPr>
        <p:sp>
          <p:nvSpPr>
            <p:cNvPr id="10394" name="Google Shape;10394;p64"/>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4"/>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4"/>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4"/>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64"/>
          <p:cNvGrpSpPr/>
          <p:nvPr/>
        </p:nvGrpSpPr>
        <p:grpSpPr>
          <a:xfrm>
            <a:off x="7127716" y="4105182"/>
            <a:ext cx="248254" cy="361942"/>
            <a:chOff x="7127716" y="4279432"/>
            <a:chExt cx="248254" cy="361942"/>
          </a:xfrm>
        </p:grpSpPr>
        <p:sp>
          <p:nvSpPr>
            <p:cNvPr id="10399" name="Google Shape;10399;p64"/>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4"/>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4"/>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4"/>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4"/>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4"/>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4"/>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4"/>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4"/>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4"/>
          <p:cNvGrpSpPr/>
          <p:nvPr/>
        </p:nvGrpSpPr>
        <p:grpSpPr>
          <a:xfrm>
            <a:off x="7565408" y="4105182"/>
            <a:ext cx="248255" cy="361942"/>
            <a:chOff x="7565408" y="4279432"/>
            <a:chExt cx="248255" cy="361942"/>
          </a:xfrm>
        </p:grpSpPr>
        <p:sp>
          <p:nvSpPr>
            <p:cNvPr id="10409" name="Google Shape;10409;p64"/>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4"/>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4"/>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4"/>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4"/>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4"/>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4"/>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4"/>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64"/>
          <p:cNvGrpSpPr/>
          <p:nvPr/>
        </p:nvGrpSpPr>
        <p:grpSpPr>
          <a:xfrm>
            <a:off x="6264109" y="4105182"/>
            <a:ext cx="225498" cy="361560"/>
            <a:chOff x="6264109" y="4279432"/>
            <a:chExt cx="225498" cy="361560"/>
          </a:xfrm>
        </p:grpSpPr>
        <p:sp>
          <p:nvSpPr>
            <p:cNvPr id="10418" name="Google Shape;10418;p64"/>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4"/>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64"/>
          <p:cNvGrpSpPr/>
          <p:nvPr/>
        </p:nvGrpSpPr>
        <p:grpSpPr>
          <a:xfrm>
            <a:off x="7929578" y="4110115"/>
            <a:ext cx="395266" cy="351312"/>
            <a:chOff x="7929578" y="4284365"/>
            <a:chExt cx="395266" cy="351312"/>
          </a:xfrm>
        </p:grpSpPr>
        <p:sp>
          <p:nvSpPr>
            <p:cNvPr id="10421" name="Google Shape;10421;p64"/>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4"/>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4"/>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4"/>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64"/>
          <p:cNvGrpSpPr/>
          <p:nvPr/>
        </p:nvGrpSpPr>
        <p:grpSpPr>
          <a:xfrm>
            <a:off x="6595502" y="4149527"/>
            <a:ext cx="426315" cy="332826"/>
            <a:chOff x="6639652" y="4323777"/>
            <a:chExt cx="426315" cy="332826"/>
          </a:xfrm>
        </p:grpSpPr>
        <p:sp>
          <p:nvSpPr>
            <p:cNvPr id="10426" name="Google Shape;10426;p64"/>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4"/>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4"/>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4"/>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4"/>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4"/>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4"/>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4"/>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64"/>
          <p:cNvGrpSpPr/>
          <p:nvPr/>
        </p:nvGrpSpPr>
        <p:grpSpPr>
          <a:xfrm>
            <a:off x="5357662" y="4123387"/>
            <a:ext cx="287275" cy="326296"/>
            <a:chOff x="5357662" y="4297637"/>
            <a:chExt cx="287275" cy="326296"/>
          </a:xfrm>
        </p:grpSpPr>
        <p:sp>
          <p:nvSpPr>
            <p:cNvPr id="10437" name="Google Shape;10437;p64"/>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4"/>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4"/>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4"/>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4"/>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64"/>
          <p:cNvGrpSpPr/>
          <p:nvPr/>
        </p:nvGrpSpPr>
        <p:grpSpPr>
          <a:xfrm>
            <a:off x="5774124" y="4120300"/>
            <a:ext cx="331611" cy="331674"/>
            <a:chOff x="5774124" y="4294550"/>
            <a:chExt cx="331611" cy="331674"/>
          </a:xfrm>
        </p:grpSpPr>
        <p:sp>
          <p:nvSpPr>
            <p:cNvPr id="10443" name="Google Shape;10443;p64"/>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4"/>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64"/>
          <p:cNvGrpSpPr/>
          <p:nvPr/>
        </p:nvGrpSpPr>
        <p:grpSpPr>
          <a:xfrm>
            <a:off x="4890434" y="4113139"/>
            <a:ext cx="345997" cy="346029"/>
            <a:chOff x="4890434" y="4287389"/>
            <a:chExt cx="345997" cy="346029"/>
          </a:xfrm>
        </p:grpSpPr>
        <p:sp>
          <p:nvSpPr>
            <p:cNvPr id="10446" name="Google Shape;10446;p64"/>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4"/>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4"/>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4"/>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4"/>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4"/>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4"/>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4"/>
          <p:cNvGrpSpPr/>
          <p:nvPr/>
        </p:nvGrpSpPr>
        <p:grpSpPr>
          <a:xfrm>
            <a:off x="2165809" y="3636809"/>
            <a:ext cx="422542" cy="342973"/>
            <a:chOff x="2165809" y="3811059"/>
            <a:chExt cx="422542" cy="342973"/>
          </a:xfrm>
        </p:grpSpPr>
        <p:sp>
          <p:nvSpPr>
            <p:cNvPr id="10454" name="Google Shape;10454;p64"/>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4"/>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4"/>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4"/>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4"/>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4"/>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4"/>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4"/>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4"/>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4"/>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4"/>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4"/>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4"/>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4"/>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4"/>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4"/>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4"/>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4"/>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2" name="Google Shape;10472;p64"/>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3" name="Google Shape;10473;p64"/>
          <p:cNvGrpSpPr/>
          <p:nvPr/>
        </p:nvGrpSpPr>
        <p:grpSpPr>
          <a:xfrm>
            <a:off x="903530" y="3631875"/>
            <a:ext cx="264550" cy="353222"/>
            <a:chOff x="903530" y="3806125"/>
            <a:chExt cx="264550" cy="353222"/>
          </a:xfrm>
        </p:grpSpPr>
        <p:sp>
          <p:nvSpPr>
            <p:cNvPr id="10474" name="Google Shape;10474;p64"/>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4"/>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4"/>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4"/>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4"/>
          <p:cNvGrpSpPr/>
          <p:nvPr/>
        </p:nvGrpSpPr>
        <p:grpSpPr>
          <a:xfrm>
            <a:off x="850092" y="3178684"/>
            <a:ext cx="369517" cy="375660"/>
            <a:chOff x="850092" y="3352934"/>
            <a:chExt cx="369517" cy="375660"/>
          </a:xfrm>
        </p:grpSpPr>
        <p:sp>
          <p:nvSpPr>
            <p:cNvPr id="10479" name="Google Shape;10479;p64"/>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4"/>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4"/>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4"/>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4"/>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4"/>
          <p:cNvGrpSpPr/>
          <p:nvPr/>
        </p:nvGrpSpPr>
        <p:grpSpPr>
          <a:xfrm>
            <a:off x="2611458" y="3642124"/>
            <a:ext cx="426329" cy="332375"/>
            <a:chOff x="2611458" y="3816374"/>
            <a:chExt cx="426329" cy="332375"/>
          </a:xfrm>
        </p:grpSpPr>
        <p:sp>
          <p:nvSpPr>
            <p:cNvPr id="10485" name="Google Shape;10485;p64"/>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4"/>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4"/>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4"/>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4"/>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4"/>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4"/>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4"/>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4"/>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4"/>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5" name="Google Shape;10495;p64"/>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6" name="Google Shape;10496;p64"/>
          <p:cNvGrpSpPr/>
          <p:nvPr/>
        </p:nvGrpSpPr>
        <p:grpSpPr>
          <a:xfrm>
            <a:off x="4019984" y="3631143"/>
            <a:ext cx="293704" cy="353954"/>
            <a:chOff x="4019984" y="3805393"/>
            <a:chExt cx="293704" cy="353954"/>
          </a:xfrm>
        </p:grpSpPr>
        <p:sp>
          <p:nvSpPr>
            <p:cNvPr id="10497" name="Google Shape;10497;p6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64"/>
          <p:cNvGrpSpPr/>
          <p:nvPr/>
        </p:nvGrpSpPr>
        <p:grpSpPr>
          <a:xfrm>
            <a:off x="8006505" y="3215794"/>
            <a:ext cx="323654" cy="303189"/>
            <a:chOff x="8006505" y="3390044"/>
            <a:chExt cx="323654" cy="303189"/>
          </a:xfrm>
        </p:grpSpPr>
        <p:sp>
          <p:nvSpPr>
            <p:cNvPr id="10500" name="Google Shape;10500;p64"/>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4"/>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4"/>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4"/>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64"/>
          <p:cNvGrpSpPr/>
          <p:nvPr/>
        </p:nvGrpSpPr>
        <p:grpSpPr>
          <a:xfrm>
            <a:off x="1299146" y="3632257"/>
            <a:ext cx="367990" cy="351312"/>
            <a:chOff x="1299146" y="3806507"/>
            <a:chExt cx="367990" cy="351312"/>
          </a:xfrm>
        </p:grpSpPr>
        <p:sp>
          <p:nvSpPr>
            <p:cNvPr id="10507" name="Google Shape;10507;p64"/>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4"/>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64"/>
          <p:cNvGrpSpPr/>
          <p:nvPr/>
        </p:nvGrpSpPr>
        <p:grpSpPr>
          <a:xfrm>
            <a:off x="7550258" y="3658420"/>
            <a:ext cx="371395" cy="301279"/>
            <a:chOff x="7550258" y="3832670"/>
            <a:chExt cx="371395" cy="301279"/>
          </a:xfrm>
        </p:grpSpPr>
        <p:sp>
          <p:nvSpPr>
            <p:cNvPr id="10511" name="Google Shape;10511;p64"/>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4"/>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4"/>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4"/>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4"/>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4"/>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4"/>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4"/>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4"/>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4"/>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4"/>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4"/>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9" name="Google Shape;10529;p64"/>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0" name="Google Shape;10530;p64"/>
          <p:cNvGrpSpPr/>
          <p:nvPr/>
        </p:nvGrpSpPr>
        <p:grpSpPr>
          <a:xfrm>
            <a:off x="6659725" y="3633785"/>
            <a:ext cx="367608" cy="350548"/>
            <a:chOff x="6659725" y="3808035"/>
            <a:chExt cx="367608" cy="350548"/>
          </a:xfrm>
        </p:grpSpPr>
        <p:sp>
          <p:nvSpPr>
            <p:cNvPr id="10531" name="Google Shape;10531;p64"/>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64"/>
          <p:cNvGrpSpPr/>
          <p:nvPr/>
        </p:nvGrpSpPr>
        <p:grpSpPr>
          <a:xfrm>
            <a:off x="6219391" y="3642506"/>
            <a:ext cx="356627" cy="334252"/>
            <a:chOff x="6219391" y="3816756"/>
            <a:chExt cx="356627" cy="334252"/>
          </a:xfrm>
        </p:grpSpPr>
        <p:sp>
          <p:nvSpPr>
            <p:cNvPr id="10534" name="Google Shape;10534;p64"/>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4"/>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4"/>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64"/>
          <p:cNvGrpSpPr/>
          <p:nvPr/>
        </p:nvGrpSpPr>
        <p:grpSpPr>
          <a:xfrm>
            <a:off x="5778676" y="3652722"/>
            <a:ext cx="349052" cy="313055"/>
            <a:chOff x="5778676" y="3826972"/>
            <a:chExt cx="349052" cy="313055"/>
          </a:xfrm>
        </p:grpSpPr>
        <p:sp>
          <p:nvSpPr>
            <p:cNvPr id="10539" name="Google Shape;10539;p64"/>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4"/>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4"/>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4"/>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64"/>
          <p:cNvGrpSpPr/>
          <p:nvPr/>
        </p:nvGrpSpPr>
        <p:grpSpPr>
          <a:xfrm>
            <a:off x="5355784" y="3660297"/>
            <a:ext cx="299019" cy="297905"/>
            <a:chOff x="5355784" y="3834547"/>
            <a:chExt cx="299019" cy="297905"/>
          </a:xfrm>
        </p:grpSpPr>
        <p:sp>
          <p:nvSpPr>
            <p:cNvPr id="10545" name="Google Shape;10545;p64"/>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4"/>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4"/>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4"/>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64"/>
          <p:cNvGrpSpPr/>
          <p:nvPr/>
        </p:nvGrpSpPr>
        <p:grpSpPr>
          <a:xfrm>
            <a:off x="8036455" y="3633021"/>
            <a:ext cx="292176" cy="353985"/>
            <a:chOff x="8036455" y="3807271"/>
            <a:chExt cx="292176" cy="353985"/>
          </a:xfrm>
        </p:grpSpPr>
        <p:sp>
          <p:nvSpPr>
            <p:cNvPr id="10550" name="Google Shape;10550;p64"/>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4"/>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2" name="Google Shape;10552;p6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553" name="Google Shape;10553;p6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554" name="Google Shape;10554;p64"/>
          <p:cNvGrpSpPr/>
          <p:nvPr/>
        </p:nvGrpSpPr>
        <p:grpSpPr>
          <a:xfrm>
            <a:off x="4874902" y="3634549"/>
            <a:ext cx="345615" cy="350835"/>
            <a:chOff x="4874902" y="3808799"/>
            <a:chExt cx="345615" cy="350835"/>
          </a:xfrm>
        </p:grpSpPr>
        <p:sp>
          <p:nvSpPr>
            <p:cNvPr id="10555" name="Google Shape;10555;p64"/>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4"/>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4"/>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4"/>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4"/>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4"/>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4"/>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4"/>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4"/>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4"/>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4"/>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4"/>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64"/>
          <p:cNvGrpSpPr/>
          <p:nvPr/>
        </p:nvGrpSpPr>
        <p:grpSpPr>
          <a:xfrm>
            <a:off x="3095745" y="3631143"/>
            <a:ext cx="352840" cy="354717"/>
            <a:chOff x="3095745" y="3805393"/>
            <a:chExt cx="352840" cy="354717"/>
          </a:xfrm>
        </p:grpSpPr>
        <p:sp>
          <p:nvSpPr>
            <p:cNvPr id="10573" name="Google Shape;10573;p64"/>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4"/>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4"/>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4"/>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4"/>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4"/>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82" name="Shape 10582"/>
        <p:cNvGrpSpPr/>
        <p:nvPr/>
      </p:nvGrpSpPr>
      <p:grpSpPr>
        <a:xfrm>
          <a:off x="0" y="0"/>
          <a:ext cx="0" cy="0"/>
          <a:chOff x="0" y="0"/>
          <a:chExt cx="0" cy="0"/>
        </a:xfrm>
      </p:grpSpPr>
      <p:grpSp>
        <p:nvGrpSpPr>
          <p:cNvPr id="10583" name="Google Shape;10583;p65"/>
          <p:cNvGrpSpPr/>
          <p:nvPr/>
        </p:nvGrpSpPr>
        <p:grpSpPr>
          <a:xfrm>
            <a:off x="2733780" y="4039081"/>
            <a:ext cx="342144" cy="362704"/>
            <a:chOff x="2704005" y="4258781"/>
            <a:chExt cx="342144" cy="362704"/>
          </a:xfrm>
        </p:grpSpPr>
        <p:sp>
          <p:nvSpPr>
            <p:cNvPr id="10584" name="Google Shape;10584;p65"/>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5"/>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5"/>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5"/>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5"/>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5"/>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5"/>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65"/>
          <p:cNvGrpSpPr/>
          <p:nvPr/>
        </p:nvGrpSpPr>
        <p:grpSpPr>
          <a:xfrm>
            <a:off x="2157462" y="4083096"/>
            <a:ext cx="347435" cy="363370"/>
            <a:chOff x="2157462" y="4258496"/>
            <a:chExt cx="347435" cy="363370"/>
          </a:xfrm>
        </p:grpSpPr>
        <p:sp>
          <p:nvSpPr>
            <p:cNvPr id="10592" name="Google Shape;10592;p65"/>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5"/>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5"/>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65"/>
          <p:cNvGrpSpPr/>
          <p:nvPr/>
        </p:nvGrpSpPr>
        <p:grpSpPr>
          <a:xfrm>
            <a:off x="4010963" y="3588381"/>
            <a:ext cx="343665" cy="363211"/>
            <a:chOff x="4010963" y="3763781"/>
            <a:chExt cx="343665" cy="363211"/>
          </a:xfrm>
        </p:grpSpPr>
        <p:sp>
          <p:nvSpPr>
            <p:cNvPr id="10596" name="Google Shape;10596;p65"/>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5"/>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5"/>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5"/>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5"/>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65"/>
          <p:cNvGrpSpPr/>
          <p:nvPr/>
        </p:nvGrpSpPr>
        <p:grpSpPr>
          <a:xfrm>
            <a:off x="2214042" y="3635109"/>
            <a:ext cx="368153" cy="311193"/>
            <a:chOff x="2214042" y="3810509"/>
            <a:chExt cx="368153" cy="311193"/>
          </a:xfrm>
        </p:grpSpPr>
        <p:sp>
          <p:nvSpPr>
            <p:cNvPr id="10602" name="Google Shape;10602;p65"/>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5"/>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65"/>
          <p:cNvGrpSpPr/>
          <p:nvPr/>
        </p:nvGrpSpPr>
        <p:grpSpPr>
          <a:xfrm>
            <a:off x="1797413" y="3606819"/>
            <a:ext cx="367805" cy="367773"/>
            <a:chOff x="1768938" y="3782219"/>
            <a:chExt cx="367805" cy="367773"/>
          </a:xfrm>
        </p:grpSpPr>
        <p:sp>
          <p:nvSpPr>
            <p:cNvPr id="10605" name="Google Shape;10605;p65"/>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5"/>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5"/>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5"/>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5"/>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65"/>
          <p:cNvGrpSpPr/>
          <p:nvPr/>
        </p:nvGrpSpPr>
        <p:grpSpPr>
          <a:xfrm>
            <a:off x="2681385" y="3623039"/>
            <a:ext cx="325544" cy="327413"/>
            <a:chOff x="2681385" y="3798439"/>
            <a:chExt cx="325544" cy="327413"/>
          </a:xfrm>
        </p:grpSpPr>
        <p:sp>
          <p:nvSpPr>
            <p:cNvPr id="10611" name="Google Shape;10611;p65"/>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5"/>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5"/>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5"/>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5"/>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5"/>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5"/>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65"/>
          <p:cNvGrpSpPr/>
          <p:nvPr/>
        </p:nvGrpSpPr>
        <p:grpSpPr>
          <a:xfrm>
            <a:off x="6243928" y="4088102"/>
            <a:ext cx="274254" cy="350824"/>
            <a:chOff x="6243928" y="4263502"/>
            <a:chExt cx="274254" cy="350824"/>
          </a:xfrm>
        </p:grpSpPr>
        <p:sp>
          <p:nvSpPr>
            <p:cNvPr id="10619" name="Google Shape;10619;p65"/>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5"/>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5"/>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5"/>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5"/>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5"/>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5"/>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5"/>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65"/>
          <p:cNvGrpSpPr/>
          <p:nvPr/>
        </p:nvGrpSpPr>
        <p:grpSpPr>
          <a:xfrm>
            <a:off x="3560600" y="3587938"/>
            <a:ext cx="352345" cy="363655"/>
            <a:chOff x="3560600" y="3763338"/>
            <a:chExt cx="352345" cy="363655"/>
          </a:xfrm>
        </p:grpSpPr>
        <p:sp>
          <p:nvSpPr>
            <p:cNvPr id="10628" name="Google Shape;10628;p65"/>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5"/>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5"/>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5"/>
          <p:cNvGrpSpPr/>
          <p:nvPr/>
        </p:nvGrpSpPr>
        <p:grpSpPr>
          <a:xfrm>
            <a:off x="5790556" y="4085852"/>
            <a:ext cx="279513" cy="356083"/>
            <a:chOff x="5790556" y="4261252"/>
            <a:chExt cx="279513" cy="356083"/>
          </a:xfrm>
        </p:grpSpPr>
        <p:sp>
          <p:nvSpPr>
            <p:cNvPr id="10632" name="Google Shape;10632;p65"/>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5"/>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5"/>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5"/>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5"/>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5"/>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5"/>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5"/>
          <p:cNvGrpSpPr/>
          <p:nvPr/>
        </p:nvGrpSpPr>
        <p:grpSpPr>
          <a:xfrm>
            <a:off x="5341333" y="4085852"/>
            <a:ext cx="278752" cy="356463"/>
            <a:chOff x="5341333" y="4261252"/>
            <a:chExt cx="278752" cy="356463"/>
          </a:xfrm>
        </p:grpSpPr>
        <p:sp>
          <p:nvSpPr>
            <p:cNvPr id="10640" name="Google Shape;10640;p65"/>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5"/>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5"/>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5"/>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5"/>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5"/>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5"/>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7" name="Google Shape;10647;p65"/>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8" name="Google Shape;10648;p65"/>
          <p:cNvGrpSpPr/>
          <p:nvPr/>
        </p:nvGrpSpPr>
        <p:grpSpPr>
          <a:xfrm>
            <a:off x="3103646" y="3590676"/>
            <a:ext cx="360233" cy="362451"/>
            <a:chOff x="3107608" y="3763401"/>
            <a:chExt cx="360233" cy="362451"/>
          </a:xfrm>
        </p:grpSpPr>
        <p:sp>
          <p:nvSpPr>
            <p:cNvPr id="10649" name="Google Shape;10649;p65"/>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5"/>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5"/>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5"/>
          <p:cNvGrpSpPr/>
          <p:nvPr/>
        </p:nvGrpSpPr>
        <p:grpSpPr>
          <a:xfrm>
            <a:off x="889343" y="3625827"/>
            <a:ext cx="351585" cy="339705"/>
            <a:chOff x="889343" y="3801227"/>
            <a:chExt cx="351585" cy="339705"/>
          </a:xfrm>
        </p:grpSpPr>
        <p:sp>
          <p:nvSpPr>
            <p:cNvPr id="10653" name="Google Shape;10653;p65"/>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5"/>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5"/>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5"/>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5"/>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65"/>
          <p:cNvGrpSpPr/>
          <p:nvPr/>
        </p:nvGrpSpPr>
        <p:grpSpPr>
          <a:xfrm>
            <a:off x="4896609" y="4085472"/>
            <a:ext cx="278784" cy="355323"/>
            <a:chOff x="4896609" y="4260872"/>
            <a:chExt cx="278784" cy="355323"/>
          </a:xfrm>
        </p:grpSpPr>
        <p:sp>
          <p:nvSpPr>
            <p:cNvPr id="10659" name="Google Shape;10659;p65"/>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5"/>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5"/>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5"/>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5"/>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5"/>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65"/>
          <p:cNvGrpSpPr/>
          <p:nvPr/>
        </p:nvGrpSpPr>
        <p:grpSpPr>
          <a:xfrm>
            <a:off x="7598438" y="4090731"/>
            <a:ext cx="260283" cy="345914"/>
            <a:chOff x="7598438" y="4266131"/>
            <a:chExt cx="260283" cy="345914"/>
          </a:xfrm>
        </p:grpSpPr>
        <p:sp>
          <p:nvSpPr>
            <p:cNvPr id="10666" name="Google Shape;10666;p65"/>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5"/>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5"/>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5"/>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5"/>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5"/>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5"/>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5"/>
          <p:cNvGrpSpPr/>
          <p:nvPr/>
        </p:nvGrpSpPr>
        <p:grpSpPr>
          <a:xfrm>
            <a:off x="1767069" y="3184746"/>
            <a:ext cx="286324" cy="348163"/>
            <a:chOff x="1767069" y="3360146"/>
            <a:chExt cx="286324" cy="348163"/>
          </a:xfrm>
        </p:grpSpPr>
        <p:sp>
          <p:nvSpPr>
            <p:cNvPr id="10674" name="Google Shape;10674;p65"/>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5"/>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5"/>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5"/>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5"/>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5"/>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5"/>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65"/>
          <p:cNvGrpSpPr/>
          <p:nvPr/>
        </p:nvGrpSpPr>
        <p:grpSpPr>
          <a:xfrm>
            <a:off x="7149944" y="4090731"/>
            <a:ext cx="260283" cy="345914"/>
            <a:chOff x="7149944" y="4266131"/>
            <a:chExt cx="260283" cy="345914"/>
          </a:xfrm>
        </p:grpSpPr>
        <p:sp>
          <p:nvSpPr>
            <p:cNvPr id="10682" name="Google Shape;10682;p65"/>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5"/>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5"/>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5"/>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5"/>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5"/>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8" name="Google Shape;10688;p65"/>
          <p:cNvGrpSpPr/>
          <p:nvPr/>
        </p:nvGrpSpPr>
        <p:grpSpPr>
          <a:xfrm>
            <a:off x="6695051" y="4083951"/>
            <a:ext cx="270104" cy="360233"/>
            <a:chOff x="6695051" y="4259351"/>
            <a:chExt cx="270104" cy="360233"/>
          </a:xfrm>
        </p:grpSpPr>
        <p:sp>
          <p:nvSpPr>
            <p:cNvPr id="10689" name="Google Shape;10689;p65"/>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5"/>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5"/>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5"/>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65"/>
          <p:cNvGrpSpPr/>
          <p:nvPr/>
        </p:nvGrpSpPr>
        <p:grpSpPr>
          <a:xfrm>
            <a:off x="8047661" y="4082051"/>
            <a:ext cx="277263" cy="362514"/>
            <a:chOff x="8047661" y="4257451"/>
            <a:chExt cx="277263" cy="362514"/>
          </a:xfrm>
        </p:grpSpPr>
        <p:sp>
          <p:nvSpPr>
            <p:cNvPr id="10694" name="Google Shape;10694;p65"/>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5"/>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5"/>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5"/>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65"/>
          <p:cNvGrpSpPr/>
          <p:nvPr/>
        </p:nvGrpSpPr>
        <p:grpSpPr>
          <a:xfrm>
            <a:off x="6248078" y="3609068"/>
            <a:ext cx="277263" cy="356115"/>
            <a:chOff x="6248078" y="3784468"/>
            <a:chExt cx="277263" cy="356115"/>
          </a:xfrm>
        </p:grpSpPr>
        <p:sp>
          <p:nvSpPr>
            <p:cNvPr id="10699" name="Google Shape;10699;p65"/>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5"/>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5"/>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5"/>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5"/>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65"/>
          <p:cNvGrpSpPr/>
          <p:nvPr/>
        </p:nvGrpSpPr>
        <p:grpSpPr>
          <a:xfrm>
            <a:off x="5800725" y="3610589"/>
            <a:ext cx="277644" cy="354594"/>
            <a:chOff x="5800725" y="3785989"/>
            <a:chExt cx="277644" cy="354594"/>
          </a:xfrm>
        </p:grpSpPr>
        <p:sp>
          <p:nvSpPr>
            <p:cNvPr id="10705" name="Google Shape;10705;p65"/>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5"/>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5"/>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5"/>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5"/>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5"/>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5"/>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5"/>
          <p:cNvGrpSpPr/>
          <p:nvPr/>
        </p:nvGrpSpPr>
        <p:grpSpPr>
          <a:xfrm>
            <a:off x="2206122" y="3185348"/>
            <a:ext cx="308183" cy="347561"/>
            <a:chOff x="2206122" y="3360748"/>
            <a:chExt cx="308183" cy="347561"/>
          </a:xfrm>
        </p:grpSpPr>
        <p:sp>
          <p:nvSpPr>
            <p:cNvPr id="10713" name="Google Shape;10713;p65"/>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5"/>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5"/>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5"/>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5"/>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65"/>
          <p:cNvGrpSpPr/>
          <p:nvPr/>
        </p:nvGrpSpPr>
        <p:grpSpPr>
          <a:xfrm>
            <a:off x="5353403" y="3610209"/>
            <a:ext cx="277992" cy="354974"/>
            <a:chOff x="5353403" y="3785609"/>
            <a:chExt cx="277992" cy="354974"/>
          </a:xfrm>
        </p:grpSpPr>
        <p:sp>
          <p:nvSpPr>
            <p:cNvPr id="10719" name="Google Shape;10719;p65"/>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5"/>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5"/>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5"/>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5"/>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5"/>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5"/>
          <p:cNvGrpSpPr/>
          <p:nvPr/>
        </p:nvGrpSpPr>
        <p:grpSpPr>
          <a:xfrm>
            <a:off x="4896229" y="3610589"/>
            <a:ext cx="278784" cy="354594"/>
            <a:chOff x="4896229" y="3785989"/>
            <a:chExt cx="278784" cy="354594"/>
          </a:xfrm>
        </p:grpSpPr>
        <p:sp>
          <p:nvSpPr>
            <p:cNvPr id="10726" name="Google Shape;10726;p65"/>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5"/>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5"/>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5"/>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5"/>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5"/>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65"/>
          <p:cNvGrpSpPr/>
          <p:nvPr/>
        </p:nvGrpSpPr>
        <p:grpSpPr>
          <a:xfrm>
            <a:off x="7592387" y="3612458"/>
            <a:ext cx="273874" cy="351204"/>
            <a:chOff x="7592387" y="3787858"/>
            <a:chExt cx="273874" cy="351204"/>
          </a:xfrm>
        </p:grpSpPr>
        <p:sp>
          <p:nvSpPr>
            <p:cNvPr id="10733" name="Google Shape;10733;p65"/>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5"/>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5"/>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5"/>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65"/>
          <p:cNvGrpSpPr/>
          <p:nvPr/>
        </p:nvGrpSpPr>
        <p:grpSpPr>
          <a:xfrm>
            <a:off x="7145794" y="3612458"/>
            <a:ext cx="274254" cy="350444"/>
            <a:chOff x="7145794" y="3787858"/>
            <a:chExt cx="274254" cy="350444"/>
          </a:xfrm>
        </p:grpSpPr>
        <p:sp>
          <p:nvSpPr>
            <p:cNvPr id="10738" name="Google Shape;10738;p65"/>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5"/>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5"/>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5"/>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5"/>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5"/>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65"/>
          <p:cNvGrpSpPr/>
          <p:nvPr/>
        </p:nvGrpSpPr>
        <p:grpSpPr>
          <a:xfrm>
            <a:off x="8054060" y="3611698"/>
            <a:ext cx="266334" cy="353834"/>
            <a:chOff x="8054060" y="3787098"/>
            <a:chExt cx="266334" cy="353834"/>
          </a:xfrm>
        </p:grpSpPr>
        <p:sp>
          <p:nvSpPr>
            <p:cNvPr id="10745" name="Google Shape;10745;p65"/>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5"/>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5"/>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5"/>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65"/>
          <p:cNvGrpSpPr/>
          <p:nvPr/>
        </p:nvGrpSpPr>
        <p:grpSpPr>
          <a:xfrm>
            <a:off x="6702211" y="3607199"/>
            <a:ext cx="270104" cy="361754"/>
            <a:chOff x="6702211" y="3782599"/>
            <a:chExt cx="270104" cy="361754"/>
          </a:xfrm>
        </p:grpSpPr>
        <p:sp>
          <p:nvSpPr>
            <p:cNvPr id="10750" name="Google Shape;10750;p65"/>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5"/>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5"/>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5"/>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5"/>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65"/>
          <p:cNvGrpSpPr/>
          <p:nvPr/>
        </p:nvGrpSpPr>
        <p:grpSpPr>
          <a:xfrm>
            <a:off x="3516886" y="3263327"/>
            <a:ext cx="391854" cy="269922"/>
            <a:chOff x="3516850" y="3406526"/>
            <a:chExt cx="369674" cy="254644"/>
          </a:xfrm>
        </p:grpSpPr>
        <p:sp>
          <p:nvSpPr>
            <p:cNvPr id="10756" name="Google Shape;10756;p65"/>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5"/>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5"/>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5"/>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65"/>
          <p:cNvGrpSpPr/>
          <p:nvPr/>
        </p:nvGrpSpPr>
        <p:grpSpPr>
          <a:xfrm>
            <a:off x="1310655" y="3185127"/>
            <a:ext cx="306314" cy="347403"/>
            <a:chOff x="1310655" y="3360527"/>
            <a:chExt cx="306314" cy="347403"/>
          </a:xfrm>
        </p:grpSpPr>
        <p:sp>
          <p:nvSpPr>
            <p:cNvPr id="10761" name="Google Shape;10761;p65"/>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5"/>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5"/>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5"/>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5"/>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65"/>
          <p:cNvGrpSpPr/>
          <p:nvPr/>
        </p:nvGrpSpPr>
        <p:grpSpPr>
          <a:xfrm>
            <a:off x="3119678" y="3184746"/>
            <a:ext cx="269343" cy="348543"/>
            <a:chOff x="3119678" y="3360146"/>
            <a:chExt cx="269343" cy="348543"/>
          </a:xfrm>
        </p:grpSpPr>
        <p:sp>
          <p:nvSpPr>
            <p:cNvPr id="10767" name="Google Shape;10767;p65"/>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5"/>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5"/>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5"/>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5"/>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5"/>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5"/>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5"/>
          <p:cNvGrpSpPr/>
          <p:nvPr/>
        </p:nvGrpSpPr>
        <p:grpSpPr>
          <a:xfrm>
            <a:off x="3967213" y="3181547"/>
            <a:ext cx="368185" cy="354753"/>
            <a:chOff x="3967213" y="3356947"/>
            <a:chExt cx="368185" cy="354753"/>
          </a:xfrm>
        </p:grpSpPr>
        <p:sp>
          <p:nvSpPr>
            <p:cNvPr id="10775" name="Google Shape;10775;p65"/>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5"/>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5"/>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5"/>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5"/>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65"/>
          <p:cNvGrpSpPr/>
          <p:nvPr/>
        </p:nvGrpSpPr>
        <p:grpSpPr>
          <a:xfrm>
            <a:off x="871254" y="3184746"/>
            <a:ext cx="285183" cy="347023"/>
            <a:chOff x="871254" y="3360146"/>
            <a:chExt cx="285183" cy="347023"/>
          </a:xfrm>
        </p:grpSpPr>
        <p:sp>
          <p:nvSpPr>
            <p:cNvPr id="10781" name="Google Shape;10781;p65"/>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5"/>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5"/>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5"/>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5" name="Google Shape;10785;p65"/>
          <p:cNvGrpSpPr/>
          <p:nvPr/>
        </p:nvGrpSpPr>
        <p:grpSpPr>
          <a:xfrm>
            <a:off x="2665165" y="3184746"/>
            <a:ext cx="281794" cy="349684"/>
            <a:chOff x="2665165" y="3360146"/>
            <a:chExt cx="281794" cy="349684"/>
          </a:xfrm>
        </p:grpSpPr>
        <p:sp>
          <p:nvSpPr>
            <p:cNvPr id="10786" name="Google Shape;10786;p65"/>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5"/>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5"/>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5"/>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5"/>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65"/>
          <p:cNvGrpSpPr/>
          <p:nvPr/>
        </p:nvGrpSpPr>
        <p:grpSpPr>
          <a:xfrm>
            <a:off x="7156344" y="3172296"/>
            <a:ext cx="264465" cy="353074"/>
            <a:chOff x="7156344" y="3347696"/>
            <a:chExt cx="264465" cy="353074"/>
          </a:xfrm>
        </p:grpSpPr>
        <p:sp>
          <p:nvSpPr>
            <p:cNvPr id="10792" name="Google Shape;10792;p65"/>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5"/>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5"/>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5"/>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5"/>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5"/>
          <p:cNvGrpSpPr/>
          <p:nvPr/>
        </p:nvGrpSpPr>
        <p:grpSpPr>
          <a:xfrm>
            <a:off x="6703732" y="3171536"/>
            <a:ext cx="264813" cy="352693"/>
            <a:chOff x="6703732" y="3346936"/>
            <a:chExt cx="264813" cy="352693"/>
          </a:xfrm>
        </p:grpSpPr>
        <p:sp>
          <p:nvSpPr>
            <p:cNvPr id="10798" name="Google Shape;10798;p65"/>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5"/>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5"/>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5"/>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5"/>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65"/>
          <p:cNvGrpSpPr/>
          <p:nvPr/>
        </p:nvGrpSpPr>
        <p:grpSpPr>
          <a:xfrm>
            <a:off x="6252228" y="3171536"/>
            <a:ext cx="265193" cy="352693"/>
            <a:chOff x="6252228" y="3346936"/>
            <a:chExt cx="265193" cy="352693"/>
          </a:xfrm>
        </p:grpSpPr>
        <p:sp>
          <p:nvSpPr>
            <p:cNvPr id="10804" name="Google Shape;10804;p65"/>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5"/>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5"/>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65"/>
          <p:cNvGrpSpPr/>
          <p:nvPr/>
        </p:nvGrpSpPr>
        <p:grpSpPr>
          <a:xfrm>
            <a:off x="5801105" y="3172296"/>
            <a:ext cx="264813" cy="351933"/>
            <a:chOff x="5801105" y="3347696"/>
            <a:chExt cx="264813" cy="351933"/>
          </a:xfrm>
        </p:grpSpPr>
        <p:sp>
          <p:nvSpPr>
            <p:cNvPr id="10808" name="Google Shape;10808;p65"/>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5"/>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5"/>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5"/>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65"/>
          <p:cNvGrpSpPr/>
          <p:nvPr/>
        </p:nvGrpSpPr>
        <p:grpSpPr>
          <a:xfrm>
            <a:off x="5349253" y="3171536"/>
            <a:ext cx="265922" cy="352693"/>
            <a:chOff x="5349253" y="3346936"/>
            <a:chExt cx="265922" cy="352693"/>
          </a:xfrm>
        </p:grpSpPr>
        <p:sp>
          <p:nvSpPr>
            <p:cNvPr id="10813" name="Google Shape;10813;p65"/>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5"/>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5"/>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5"/>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5"/>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5"/>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65"/>
          <p:cNvGrpSpPr/>
          <p:nvPr/>
        </p:nvGrpSpPr>
        <p:grpSpPr>
          <a:xfrm>
            <a:off x="4907159" y="3171536"/>
            <a:ext cx="264845" cy="354214"/>
            <a:chOff x="4907159" y="3346936"/>
            <a:chExt cx="264845" cy="354214"/>
          </a:xfrm>
        </p:grpSpPr>
        <p:sp>
          <p:nvSpPr>
            <p:cNvPr id="10820" name="Google Shape;10820;p65"/>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5"/>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65"/>
          <p:cNvGrpSpPr/>
          <p:nvPr/>
        </p:nvGrpSpPr>
        <p:grpSpPr>
          <a:xfrm>
            <a:off x="8048421" y="3159086"/>
            <a:ext cx="276503" cy="369674"/>
            <a:chOff x="8048421" y="3334486"/>
            <a:chExt cx="276503" cy="369674"/>
          </a:xfrm>
        </p:grpSpPr>
        <p:sp>
          <p:nvSpPr>
            <p:cNvPr id="10823" name="Google Shape;10823;p65"/>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5"/>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5"/>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5"/>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5"/>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5"/>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65"/>
          <p:cNvGrpSpPr/>
          <p:nvPr/>
        </p:nvGrpSpPr>
        <p:grpSpPr>
          <a:xfrm>
            <a:off x="7575787" y="3154555"/>
            <a:ext cx="295384" cy="376834"/>
            <a:chOff x="7575787" y="3329955"/>
            <a:chExt cx="295384" cy="376834"/>
          </a:xfrm>
        </p:grpSpPr>
        <p:sp>
          <p:nvSpPr>
            <p:cNvPr id="10830" name="Google Shape;10830;p65"/>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5"/>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5"/>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5"/>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5"/>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5"/>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65"/>
          <p:cNvGrpSpPr/>
          <p:nvPr/>
        </p:nvGrpSpPr>
        <p:grpSpPr>
          <a:xfrm>
            <a:off x="864062" y="2709103"/>
            <a:ext cx="264084" cy="347783"/>
            <a:chOff x="864062" y="2884503"/>
            <a:chExt cx="264084" cy="347783"/>
          </a:xfrm>
        </p:grpSpPr>
        <p:sp>
          <p:nvSpPr>
            <p:cNvPr id="10837" name="Google Shape;10837;p65"/>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5"/>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5"/>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5"/>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5"/>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5"/>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5"/>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5"/>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5"/>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5"/>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5"/>
          <p:cNvGrpSpPr/>
          <p:nvPr/>
        </p:nvGrpSpPr>
        <p:grpSpPr>
          <a:xfrm>
            <a:off x="3978523" y="2709261"/>
            <a:ext cx="348955" cy="346516"/>
            <a:chOff x="3978523" y="2884661"/>
            <a:chExt cx="348955" cy="346516"/>
          </a:xfrm>
        </p:grpSpPr>
        <p:sp>
          <p:nvSpPr>
            <p:cNvPr id="10848" name="Google Shape;10848;p65"/>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5"/>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5"/>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5"/>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5"/>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5"/>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5"/>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5"/>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65"/>
          <p:cNvGrpSpPr/>
          <p:nvPr/>
        </p:nvGrpSpPr>
        <p:grpSpPr>
          <a:xfrm>
            <a:off x="3556255" y="2709863"/>
            <a:ext cx="347435" cy="345534"/>
            <a:chOff x="3527780" y="2885263"/>
            <a:chExt cx="347435" cy="345534"/>
          </a:xfrm>
        </p:grpSpPr>
        <p:sp>
          <p:nvSpPr>
            <p:cNvPr id="10857" name="Google Shape;10857;p65"/>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5"/>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5"/>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5"/>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5"/>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5"/>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5"/>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5"/>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5"/>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5"/>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5"/>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5"/>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5"/>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5"/>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5"/>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5"/>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5"/>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5"/>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5"/>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5"/>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5"/>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5"/>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5"/>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65"/>
          <p:cNvGrpSpPr/>
          <p:nvPr/>
        </p:nvGrpSpPr>
        <p:grpSpPr>
          <a:xfrm>
            <a:off x="2239671" y="2709103"/>
            <a:ext cx="218053" cy="348543"/>
            <a:chOff x="2239671" y="2884503"/>
            <a:chExt cx="218053" cy="348543"/>
          </a:xfrm>
        </p:grpSpPr>
        <p:sp>
          <p:nvSpPr>
            <p:cNvPr id="10881" name="Google Shape;10881;p65"/>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5"/>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5"/>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5"/>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5"/>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65"/>
          <p:cNvGrpSpPr/>
          <p:nvPr/>
        </p:nvGrpSpPr>
        <p:grpSpPr>
          <a:xfrm>
            <a:off x="2691555" y="2709103"/>
            <a:ext cx="215044" cy="348924"/>
            <a:chOff x="2691555" y="2884503"/>
            <a:chExt cx="215044" cy="348924"/>
          </a:xfrm>
        </p:grpSpPr>
        <p:sp>
          <p:nvSpPr>
            <p:cNvPr id="10887" name="Google Shape;10887;p65"/>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5"/>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5"/>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65"/>
          <p:cNvGrpSpPr/>
          <p:nvPr/>
        </p:nvGrpSpPr>
        <p:grpSpPr>
          <a:xfrm>
            <a:off x="1770459" y="2709103"/>
            <a:ext cx="254644" cy="348828"/>
            <a:chOff x="1770459" y="2884503"/>
            <a:chExt cx="254644" cy="348828"/>
          </a:xfrm>
        </p:grpSpPr>
        <p:sp>
          <p:nvSpPr>
            <p:cNvPr id="10891" name="Google Shape;10891;p65"/>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5"/>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5"/>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5"/>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5"/>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5"/>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5"/>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5"/>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65"/>
          <p:cNvGrpSpPr/>
          <p:nvPr/>
        </p:nvGrpSpPr>
        <p:grpSpPr>
          <a:xfrm>
            <a:off x="1317466" y="2709483"/>
            <a:ext cx="258382" cy="348543"/>
            <a:chOff x="1317466" y="2884883"/>
            <a:chExt cx="258382" cy="348543"/>
          </a:xfrm>
        </p:grpSpPr>
        <p:sp>
          <p:nvSpPr>
            <p:cNvPr id="10900" name="Google Shape;10900;p65"/>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5"/>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5"/>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5"/>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5"/>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5"/>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5"/>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5"/>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65"/>
          <p:cNvGrpSpPr/>
          <p:nvPr/>
        </p:nvGrpSpPr>
        <p:grpSpPr>
          <a:xfrm>
            <a:off x="3121167" y="2709483"/>
            <a:ext cx="258414" cy="348543"/>
            <a:chOff x="3121167" y="2884883"/>
            <a:chExt cx="258414" cy="348543"/>
          </a:xfrm>
        </p:grpSpPr>
        <p:sp>
          <p:nvSpPr>
            <p:cNvPr id="10909" name="Google Shape;10909;p65"/>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5"/>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5"/>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5"/>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5"/>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5"/>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5"/>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5"/>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65"/>
          <p:cNvGrpSpPr/>
          <p:nvPr/>
        </p:nvGrpSpPr>
        <p:grpSpPr>
          <a:xfrm>
            <a:off x="4899999" y="2706695"/>
            <a:ext cx="271244" cy="346801"/>
            <a:chOff x="4899999" y="2882095"/>
            <a:chExt cx="271244" cy="346801"/>
          </a:xfrm>
        </p:grpSpPr>
        <p:sp>
          <p:nvSpPr>
            <p:cNvPr id="10918" name="Google Shape;10918;p65"/>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5"/>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5"/>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5"/>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5"/>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5"/>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5"/>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5"/>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5"/>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5"/>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5"/>
          <p:cNvGrpSpPr/>
          <p:nvPr/>
        </p:nvGrpSpPr>
        <p:grpSpPr>
          <a:xfrm>
            <a:off x="7162775" y="2705713"/>
            <a:ext cx="259523" cy="346294"/>
            <a:chOff x="7162775" y="2881113"/>
            <a:chExt cx="259523" cy="346294"/>
          </a:xfrm>
        </p:grpSpPr>
        <p:sp>
          <p:nvSpPr>
            <p:cNvPr id="10929" name="Google Shape;10929;p65"/>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5"/>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5"/>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5"/>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5"/>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5"/>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5"/>
          <p:cNvGrpSpPr/>
          <p:nvPr/>
        </p:nvGrpSpPr>
        <p:grpSpPr>
          <a:xfrm>
            <a:off x="6709751" y="2706442"/>
            <a:ext cx="261075" cy="347815"/>
            <a:chOff x="6709751" y="2881842"/>
            <a:chExt cx="261075" cy="347815"/>
          </a:xfrm>
        </p:grpSpPr>
        <p:sp>
          <p:nvSpPr>
            <p:cNvPr id="10936" name="Google Shape;10936;p65"/>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5"/>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5"/>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5"/>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5"/>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5"/>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65"/>
          <p:cNvGrpSpPr/>
          <p:nvPr/>
        </p:nvGrpSpPr>
        <p:grpSpPr>
          <a:xfrm>
            <a:off x="5807156" y="2705713"/>
            <a:ext cx="261043" cy="348163"/>
            <a:chOff x="5807156" y="2881113"/>
            <a:chExt cx="261043" cy="348163"/>
          </a:xfrm>
        </p:grpSpPr>
        <p:sp>
          <p:nvSpPr>
            <p:cNvPr id="10943" name="Google Shape;10943;p65"/>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5"/>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5"/>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5"/>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5"/>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65"/>
          <p:cNvGrpSpPr/>
          <p:nvPr/>
        </p:nvGrpSpPr>
        <p:grpSpPr>
          <a:xfrm>
            <a:off x="5355653" y="2706093"/>
            <a:ext cx="262184" cy="346643"/>
            <a:chOff x="5355653" y="2881493"/>
            <a:chExt cx="262184" cy="346643"/>
          </a:xfrm>
        </p:grpSpPr>
        <p:sp>
          <p:nvSpPr>
            <p:cNvPr id="10949" name="Google Shape;10949;p65"/>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5"/>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5"/>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5"/>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5"/>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65"/>
          <p:cNvGrpSpPr/>
          <p:nvPr/>
        </p:nvGrpSpPr>
        <p:grpSpPr>
          <a:xfrm>
            <a:off x="8055961" y="2706442"/>
            <a:ext cx="260283" cy="345914"/>
            <a:chOff x="8055961" y="2881842"/>
            <a:chExt cx="260283" cy="345914"/>
          </a:xfrm>
        </p:grpSpPr>
        <p:sp>
          <p:nvSpPr>
            <p:cNvPr id="10955" name="Google Shape;10955;p6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65"/>
          <p:cNvGrpSpPr/>
          <p:nvPr/>
        </p:nvGrpSpPr>
        <p:grpSpPr>
          <a:xfrm>
            <a:off x="7609368" y="2718512"/>
            <a:ext cx="264813" cy="353105"/>
            <a:chOff x="7609368" y="2893912"/>
            <a:chExt cx="264813" cy="353105"/>
          </a:xfrm>
        </p:grpSpPr>
        <p:sp>
          <p:nvSpPr>
            <p:cNvPr id="10960" name="Google Shape;10960;p65"/>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5"/>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5"/>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5"/>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5"/>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5"/>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65"/>
          <p:cNvGrpSpPr/>
          <p:nvPr/>
        </p:nvGrpSpPr>
        <p:grpSpPr>
          <a:xfrm>
            <a:off x="6248458" y="2694372"/>
            <a:ext cx="270864" cy="360645"/>
            <a:chOff x="6248458" y="2869772"/>
            <a:chExt cx="270864" cy="360645"/>
          </a:xfrm>
        </p:grpSpPr>
        <p:sp>
          <p:nvSpPr>
            <p:cNvPr id="10967" name="Google Shape;10967;p65"/>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5"/>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5"/>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5"/>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5"/>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65"/>
          <p:cNvGrpSpPr/>
          <p:nvPr/>
        </p:nvGrpSpPr>
        <p:grpSpPr>
          <a:xfrm>
            <a:off x="3075928" y="2270398"/>
            <a:ext cx="363243" cy="300675"/>
            <a:chOff x="3075928" y="2445798"/>
            <a:chExt cx="363243" cy="300675"/>
          </a:xfrm>
        </p:grpSpPr>
        <p:sp>
          <p:nvSpPr>
            <p:cNvPr id="10973" name="Google Shape;10973;p65"/>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5"/>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5"/>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5"/>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5"/>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5"/>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5"/>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5"/>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5"/>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5"/>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5"/>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5"/>
          <p:cNvGrpSpPr/>
          <p:nvPr/>
        </p:nvGrpSpPr>
        <p:grpSpPr>
          <a:xfrm>
            <a:off x="2633105" y="2256459"/>
            <a:ext cx="363243" cy="328585"/>
            <a:chOff x="2633105" y="2431859"/>
            <a:chExt cx="363243" cy="328585"/>
          </a:xfrm>
        </p:grpSpPr>
        <p:sp>
          <p:nvSpPr>
            <p:cNvPr id="10985" name="Google Shape;10985;p65"/>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5"/>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5"/>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5"/>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5"/>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5"/>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5"/>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5"/>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65"/>
          <p:cNvGrpSpPr/>
          <p:nvPr/>
        </p:nvGrpSpPr>
        <p:grpSpPr>
          <a:xfrm>
            <a:off x="2189142" y="2245910"/>
            <a:ext cx="365904" cy="350064"/>
            <a:chOff x="2189142" y="2421310"/>
            <a:chExt cx="365904" cy="350064"/>
          </a:xfrm>
        </p:grpSpPr>
        <p:sp>
          <p:nvSpPr>
            <p:cNvPr id="10994" name="Google Shape;10994;p65"/>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5"/>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5"/>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5"/>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5"/>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5"/>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5"/>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5"/>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5"/>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3" name="Google Shape;11003;p65"/>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4" name="Google Shape;11004;p65"/>
          <p:cNvGrpSpPr/>
          <p:nvPr/>
        </p:nvGrpSpPr>
        <p:grpSpPr>
          <a:xfrm>
            <a:off x="3961923" y="2310917"/>
            <a:ext cx="364415" cy="220936"/>
            <a:chOff x="3961923" y="2486317"/>
            <a:chExt cx="364415" cy="220936"/>
          </a:xfrm>
        </p:grpSpPr>
        <p:sp>
          <p:nvSpPr>
            <p:cNvPr id="11005" name="Google Shape;11005;p65"/>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5"/>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5"/>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5"/>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9" name="Google Shape;11009;p65"/>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0" name="Google Shape;11010;p65"/>
          <p:cNvGrpSpPr/>
          <p:nvPr/>
        </p:nvGrpSpPr>
        <p:grpSpPr>
          <a:xfrm>
            <a:off x="1303876" y="2243977"/>
            <a:ext cx="363275" cy="354626"/>
            <a:chOff x="1303876" y="2419377"/>
            <a:chExt cx="363275" cy="354626"/>
          </a:xfrm>
        </p:grpSpPr>
        <p:sp>
          <p:nvSpPr>
            <p:cNvPr id="11011" name="Google Shape;11011;p65"/>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5"/>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5"/>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5"/>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5"/>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5"/>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5"/>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5"/>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65"/>
          <p:cNvGrpSpPr/>
          <p:nvPr/>
        </p:nvGrpSpPr>
        <p:grpSpPr>
          <a:xfrm>
            <a:off x="861053" y="2239510"/>
            <a:ext cx="362134" cy="363623"/>
            <a:chOff x="861053" y="2414910"/>
            <a:chExt cx="362134" cy="363623"/>
          </a:xfrm>
        </p:grpSpPr>
        <p:sp>
          <p:nvSpPr>
            <p:cNvPr id="11020" name="Google Shape;11020;p65"/>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5"/>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5"/>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5"/>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5"/>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65"/>
          <p:cNvGrpSpPr/>
          <p:nvPr/>
        </p:nvGrpSpPr>
        <p:grpSpPr>
          <a:xfrm>
            <a:off x="7594288" y="2239859"/>
            <a:ext cx="279513" cy="355735"/>
            <a:chOff x="7594288" y="2415259"/>
            <a:chExt cx="279513" cy="355735"/>
          </a:xfrm>
        </p:grpSpPr>
        <p:sp>
          <p:nvSpPr>
            <p:cNvPr id="11026" name="Google Shape;11026;p65"/>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5"/>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5"/>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5"/>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5"/>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5"/>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5"/>
          <p:cNvGrpSpPr/>
          <p:nvPr/>
        </p:nvGrpSpPr>
        <p:grpSpPr>
          <a:xfrm>
            <a:off x="7145794" y="2240239"/>
            <a:ext cx="278784" cy="355735"/>
            <a:chOff x="7145794" y="2415639"/>
            <a:chExt cx="278784" cy="355735"/>
          </a:xfrm>
        </p:grpSpPr>
        <p:sp>
          <p:nvSpPr>
            <p:cNvPr id="11033" name="Google Shape;11033;p65"/>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5"/>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5"/>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5"/>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5"/>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5"/>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5"/>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5"/>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5"/>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5"/>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65"/>
          <p:cNvGrpSpPr/>
          <p:nvPr/>
        </p:nvGrpSpPr>
        <p:grpSpPr>
          <a:xfrm>
            <a:off x="6698441" y="2239130"/>
            <a:ext cx="277644" cy="357984"/>
            <a:chOff x="6698441" y="2414530"/>
            <a:chExt cx="277644" cy="357984"/>
          </a:xfrm>
        </p:grpSpPr>
        <p:sp>
          <p:nvSpPr>
            <p:cNvPr id="11044" name="Google Shape;11044;p65"/>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5"/>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5"/>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5"/>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5"/>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5"/>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5"/>
          <p:cNvGrpSpPr/>
          <p:nvPr/>
        </p:nvGrpSpPr>
        <p:grpSpPr>
          <a:xfrm>
            <a:off x="4897750" y="2240239"/>
            <a:ext cx="279513" cy="357255"/>
            <a:chOff x="4897750" y="2415639"/>
            <a:chExt cx="279513" cy="357255"/>
          </a:xfrm>
        </p:grpSpPr>
        <p:sp>
          <p:nvSpPr>
            <p:cNvPr id="11051" name="Google Shape;11051;p65"/>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5"/>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5"/>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5"/>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5"/>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5"/>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5"/>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5"/>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65"/>
          <p:cNvGrpSpPr/>
          <p:nvPr/>
        </p:nvGrpSpPr>
        <p:grpSpPr>
          <a:xfrm>
            <a:off x="5812066" y="2240619"/>
            <a:ext cx="264813" cy="353454"/>
            <a:chOff x="5812066" y="2416019"/>
            <a:chExt cx="264813" cy="353454"/>
          </a:xfrm>
        </p:grpSpPr>
        <p:sp>
          <p:nvSpPr>
            <p:cNvPr id="11060" name="Google Shape;11060;p65"/>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5"/>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5"/>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5"/>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5"/>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5"/>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5"/>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65"/>
          <p:cNvGrpSpPr/>
          <p:nvPr/>
        </p:nvGrpSpPr>
        <p:grpSpPr>
          <a:xfrm>
            <a:off x="8054820" y="2240999"/>
            <a:ext cx="264433" cy="353454"/>
            <a:chOff x="8054820" y="2416399"/>
            <a:chExt cx="264433" cy="353454"/>
          </a:xfrm>
        </p:grpSpPr>
        <p:sp>
          <p:nvSpPr>
            <p:cNvPr id="11068" name="Google Shape;11068;p65"/>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5"/>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5"/>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5"/>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5"/>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5"/>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4" name="Google Shape;11074;p65"/>
          <p:cNvGrpSpPr/>
          <p:nvPr/>
        </p:nvGrpSpPr>
        <p:grpSpPr>
          <a:xfrm>
            <a:off x="5356413" y="2237990"/>
            <a:ext cx="271212" cy="361374"/>
            <a:chOff x="5356413" y="2413390"/>
            <a:chExt cx="271212" cy="361374"/>
          </a:xfrm>
        </p:grpSpPr>
        <p:sp>
          <p:nvSpPr>
            <p:cNvPr id="11075" name="Google Shape;11075;p65"/>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5"/>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5"/>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5"/>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5"/>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65"/>
          <p:cNvGrpSpPr/>
          <p:nvPr/>
        </p:nvGrpSpPr>
        <p:grpSpPr>
          <a:xfrm>
            <a:off x="6255238" y="2236849"/>
            <a:ext cx="271244" cy="360994"/>
            <a:chOff x="6255238" y="2412249"/>
            <a:chExt cx="271244" cy="360994"/>
          </a:xfrm>
        </p:grpSpPr>
        <p:sp>
          <p:nvSpPr>
            <p:cNvPr id="11081" name="Google Shape;11081;p65"/>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5"/>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5"/>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5"/>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5"/>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5"/>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65"/>
          <p:cNvGrpSpPr/>
          <p:nvPr/>
        </p:nvGrpSpPr>
        <p:grpSpPr>
          <a:xfrm>
            <a:off x="2185372" y="1782399"/>
            <a:ext cx="366664" cy="366981"/>
            <a:chOff x="2185372" y="1957799"/>
            <a:chExt cx="366664" cy="366981"/>
          </a:xfrm>
        </p:grpSpPr>
        <p:sp>
          <p:nvSpPr>
            <p:cNvPr id="11088" name="Google Shape;11088;p65"/>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5"/>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5"/>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5"/>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5"/>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5"/>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5"/>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5"/>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65"/>
          <p:cNvGrpSpPr/>
          <p:nvPr/>
        </p:nvGrpSpPr>
        <p:grpSpPr>
          <a:xfrm>
            <a:off x="1737258" y="1812971"/>
            <a:ext cx="370814" cy="307359"/>
            <a:chOff x="1737258" y="1988371"/>
            <a:chExt cx="370814" cy="307359"/>
          </a:xfrm>
        </p:grpSpPr>
        <p:sp>
          <p:nvSpPr>
            <p:cNvPr id="11097" name="Google Shape;11097;p65"/>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5"/>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5"/>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5"/>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65"/>
          <p:cNvGrpSpPr/>
          <p:nvPr/>
        </p:nvGrpSpPr>
        <p:grpSpPr>
          <a:xfrm>
            <a:off x="848983" y="1814111"/>
            <a:ext cx="369294" cy="304350"/>
            <a:chOff x="848983" y="1989511"/>
            <a:chExt cx="369294" cy="304350"/>
          </a:xfrm>
        </p:grpSpPr>
        <p:sp>
          <p:nvSpPr>
            <p:cNvPr id="11102" name="Google Shape;11102;p65"/>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5"/>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5"/>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5"/>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5"/>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65"/>
          <p:cNvGrpSpPr/>
          <p:nvPr/>
        </p:nvGrpSpPr>
        <p:grpSpPr>
          <a:xfrm>
            <a:off x="3074027" y="1808377"/>
            <a:ext cx="380604" cy="313854"/>
            <a:chOff x="3074027" y="1983777"/>
            <a:chExt cx="380604" cy="313854"/>
          </a:xfrm>
        </p:grpSpPr>
        <p:sp>
          <p:nvSpPr>
            <p:cNvPr id="11108" name="Google Shape;11108;p65"/>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5"/>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5"/>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5"/>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5"/>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65"/>
          <p:cNvGrpSpPr/>
          <p:nvPr/>
        </p:nvGrpSpPr>
        <p:grpSpPr>
          <a:xfrm>
            <a:off x="3522521" y="1800457"/>
            <a:ext cx="367013" cy="331278"/>
            <a:chOff x="3522521" y="1975857"/>
            <a:chExt cx="367013" cy="331278"/>
          </a:xfrm>
        </p:grpSpPr>
        <p:sp>
          <p:nvSpPr>
            <p:cNvPr id="11114" name="Google Shape;11114;p65"/>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5"/>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5"/>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5"/>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5"/>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5"/>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5"/>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5"/>
          <p:cNvGrpSpPr/>
          <p:nvPr/>
        </p:nvGrpSpPr>
        <p:grpSpPr>
          <a:xfrm>
            <a:off x="2630824" y="1801566"/>
            <a:ext cx="368185" cy="330454"/>
            <a:chOff x="2630824" y="1976966"/>
            <a:chExt cx="368185" cy="330454"/>
          </a:xfrm>
        </p:grpSpPr>
        <p:sp>
          <p:nvSpPr>
            <p:cNvPr id="11122" name="Google Shape;11122;p65"/>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5"/>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5"/>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5"/>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5"/>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5"/>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5"/>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5"/>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65"/>
          <p:cNvGrpSpPr/>
          <p:nvPr/>
        </p:nvGrpSpPr>
        <p:grpSpPr>
          <a:xfrm>
            <a:off x="1293706" y="1791016"/>
            <a:ext cx="369294" cy="350444"/>
            <a:chOff x="1293706" y="1966416"/>
            <a:chExt cx="369294" cy="350444"/>
          </a:xfrm>
        </p:grpSpPr>
        <p:sp>
          <p:nvSpPr>
            <p:cNvPr id="11131" name="Google Shape;11131;p65"/>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5"/>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5"/>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5"/>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5"/>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5"/>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5"/>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5"/>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65"/>
          <p:cNvGrpSpPr/>
          <p:nvPr/>
        </p:nvGrpSpPr>
        <p:grpSpPr>
          <a:xfrm>
            <a:off x="3967213" y="1800077"/>
            <a:ext cx="368185" cy="331816"/>
            <a:chOff x="3967213" y="1975477"/>
            <a:chExt cx="368185" cy="331816"/>
          </a:xfrm>
        </p:grpSpPr>
        <p:sp>
          <p:nvSpPr>
            <p:cNvPr id="11140" name="Google Shape;11140;p65"/>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5"/>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5"/>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65"/>
          <p:cNvGrpSpPr/>
          <p:nvPr/>
        </p:nvGrpSpPr>
        <p:grpSpPr>
          <a:xfrm>
            <a:off x="8047661" y="1793646"/>
            <a:ext cx="279132" cy="356875"/>
            <a:chOff x="8047661" y="1969046"/>
            <a:chExt cx="279132" cy="356875"/>
          </a:xfrm>
        </p:grpSpPr>
        <p:sp>
          <p:nvSpPr>
            <p:cNvPr id="11144" name="Google Shape;11144;p6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65"/>
          <p:cNvGrpSpPr/>
          <p:nvPr/>
        </p:nvGrpSpPr>
        <p:grpSpPr>
          <a:xfrm>
            <a:off x="7596157" y="1792759"/>
            <a:ext cx="279544" cy="358142"/>
            <a:chOff x="7596157" y="1968159"/>
            <a:chExt cx="279544" cy="358142"/>
          </a:xfrm>
        </p:grpSpPr>
        <p:sp>
          <p:nvSpPr>
            <p:cNvPr id="11149" name="Google Shape;11149;p6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65"/>
          <p:cNvGrpSpPr/>
          <p:nvPr/>
        </p:nvGrpSpPr>
        <p:grpSpPr>
          <a:xfrm>
            <a:off x="7147315" y="1793646"/>
            <a:ext cx="279513" cy="357636"/>
            <a:chOff x="7147315" y="1969046"/>
            <a:chExt cx="279513" cy="357636"/>
          </a:xfrm>
        </p:grpSpPr>
        <p:sp>
          <p:nvSpPr>
            <p:cNvPr id="11156" name="Google Shape;11156;p65"/>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5"/>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5"/>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5"/>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5"/>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5"/>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5"/>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65"/>
          <p:cNvGrpSpPr/>
          <p:nvPr/>
        </p:nvGrpSpPr>
        <p:grpSpPr>
          <a:xfrm>
            <a:off x="6697681" y="1792917"/>
            <a:ext cx="280305" cy="359093"/>
            <a:chOff x="6697681" y="1968317"/>
            <a:chExt cx="280305" cy="359093"/>
          </a:xfrm>
        </p:grpSpPr>
        <p:sp>
          <p:nvSpPr>
            <p:cNvPr id="11164" name="Google Shape;11164;p6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65"/>
          <p:cNvGrpSpPr/>
          <p:nvPr/>
        </p:nvGrpSpPr>
        <p:grpSpPr>
          <a:xfrm>
            <a:off x="6248839" y="1792537"/>
            <a:ext cx="280273" cy="358744"/>
            <a:chOff x="6248839" y="1967937"/>
            <a:chExt cx="280273" cy="358744"/>
          </a:xfrm>
        </p:grpSpPr>
        <p:sp>
          <p:nvSpPr>
            <p:cNvPr id="11172" name="Google Shape;11172;p65"/>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5"/>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5"/>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5"/>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5"/>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5"/>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65"/>
          <p:cNvGrpSpPr/>
          <p:nvPr/>
        </p:nvGrpSpPr>
        <p:grpSpPr>
          <a:xfrm>
            <a:off x="5801485" y="1793646"/>
            <a:ext cx="279164" cy="357794"/>
            <a:chOff x="5801485" y="1969046"/>
            <a:chExt cx="279164" cy="357794"/>
          </a:xfrm>
        </p:grpSpPr>
        <p:sp>
          <p:nvSpPr>
            <p:cNvPr id="11179" name="Google Shape;11179;p65"/>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5"/>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5"/>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5"/>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5"/>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5"/>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5"/>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5"/>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5"/>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5"/>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5"/>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5"/>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5"/>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65"/>
          <p:cNvGrpSpPr/>
          <p:nvPr/>
        </p:nvGrpSpPr>
        <p:grpSpPr>
          <a:xfrm>
            <a:off x="5352643" y="1793646"/>
            <a:ext cx="278404" cy="358364"/>
            <a:chOff x="5352643" y="1969046"/>
            <a:chExt cx="278404" cy="358364"/>
          </a:xfrm>
        </p:grpSpPr>
        <p:sp>
          <p:nvSpPr>
            <p:cNvPr id="11193" name="Google Shape;11193;p65"/>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5"/>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5"/>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5"/>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65"/>
          <p:cNvGrpSpPr/>
          <p:nvPr/>
        </p:nvGrpSpPr>
        <p:grpSpPr>
          <a:xfrm>
            <a:off x="4897750" y="1792917"/>
            <a:ext cx="279132" cy="358364"/>
            <a:chOff x="4897750" y="1968317"/>
            <a:chExt cx="279132" cy="358364"/>
          </a:xfrm>
        </p:grpSpPr>
        <p:sp>
          <p:nvSpPr>
            <p:cNvPr id="11198" name="Google Shape;11198;p65"/>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5"/>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5"/>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5"/>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5"/>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5"/>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5"/>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5"/>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5"/>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5"/>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5"/>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5"/>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5"/>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1" name="Google Shape;11211;p65"/>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2" name="Google Shape;11212;p65"/>
          <p:cNvGrpSpPr/>
          <p:nvPr/>
        </p:nvGrpSpPr>
        <p:grpSpPr>
          <a:xfrm>
            <a:off x="1767449" y="1337644"/>
            <a:ext cx="324403" cy="347783"/>
            <a:chOff x="1767449" y="1513044"/>
            <a:chExt cx="324403" cy="347783"/>
          </a:xfrm>
        </p:grpSpPr>
        <p:sp>
          <p:nvSpPr>
            <p:cNvPr id="11213" name="Google Shape;11213;p65"/>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5"/>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5"/>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5"/>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5"/>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5"/>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5"/>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5"/>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5"/>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5"/>
          <p:cNvGrpSpPr/>
          <p:nvPr/>
        </p:nvGrpSpPr>
        <p:grpSpPr>
          <a:xfrm>
            <a:off x="4007193" y="1337327"/>
            <a:ext cx="320633" cy="348100"/>
            <a:chOff x="4007193" y="1512727"/>
            <a:chExt cx="320633" cy="348100"/>
          </a:xfrm>
        </p:grpSpPr>
        <p:sp>
          <p:nvSpPr>
            <p:cNvPr id="11223" name="Google Shape;11223;p65"/>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5"/>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5"/>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5"/>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5"/>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65"/>
          <p:cNvGrpSpPr/>
          <p:nvPr/>
        </p:nvGrpSpPr>
        <p:grpSpPr>
          <a:xfrm>
            <a:off x="3530425" y="1333347"/>
            <a:ext cx="368175" cy="344594"/>
            <a:chOff x="3530425" y="1508747"/>
            <a:chExt cx="368175" cy="344594"/>
          </a:xfrm>
        </p:grpSpPr>
        <p:sp>
          <p:nvSpPr>
            <p:cNvPr id="11229" name="Google Shape;11229;p65"/>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5"/>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5"/>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5"/>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65"/>
          <p:cNvGrpSpPr/>
          <p:nvPr/>
        </p:nvGrpSpPr>
        <p:grpSpPr>
          <a:xfrm>
            <a:off x="3127598" y="1337834"/>
            <a:ext cx="289714" cy="347593"/>
            <a:chOff x="3127598" y="1513234"/>
            <a:chExt cx="289714" cy="347593"/>
          </a:xfrm>
        </p:grpSpPr>
        <p:sp>
          <p:nvSpPr>
            <p:cNvPr id="11234" name="Google Shape;11234;p65"/>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5"/>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5"/>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5"/>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5"/>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65"/>
          <p:cNvGrpSpPr/>
          <p:nvPr/>
        </p:nvGrpSpPr>
        <p:grpSpPr>
          <a:xfrm>
            <a:off x="2662884" y="1337644"/>
            <a:ext cx="322914" cy="348543"/>
            <a:chOff x="2662884" y="1513044"/>
            <a:chExt cx="322914" cy="348543"/>
          </a:xfrm>
        </p:grpSpPr>
        <p:sp>
          <p:nvSpPr>
            <p:cNvPr id="11240" name="Google Shape;11240;p65"/>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5"/>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5"/>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5"/>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5"/>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5"/>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5"/>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5"/>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5"/>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5"/>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65"/>
          <p:cNvGrpSpPr/>
          <p:nvPr/>
        </p:nvGrpSpPr>
        <p:grpSpPr>
          <a:xfrm>
            <a:off x="2232511" y="1337359"/>
            <a:ext cx="299534" cy="348068"/>
            <a:chOff x="2232511" y="1512759"/>
            <a:chExt cx="299534" cy="348068"/>
          </a:xfrm>
        </p:grpSpPr>
        <p:sp>
          <p:nvSpPr>
            <p:cNvPr id="11251" name="Google Shape;11251;p65"/>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5"/>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5"/>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5"/>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5"/>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5"/>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5"/>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5"/>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5"/>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5"/>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5"/>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65"/>
          <p:cNvGrpSpPr/>
          <p:nvPr/>
        </p:nvGrpSpPr>
        <p:grpSpPr>
          <a:xfrm>
            <a:off x="1331406" y="1337961"/>
            <a:ext cx="301784" cy="348607"/>
            <a:chOff x="1331406" y="1513361"/>
            <a:chExt cx="301784" cy="348607"/>
          </a:xfrm>
        </p:grpSpPr>
        <p:sp>
          <p:nvSpPr>
            <p:cNvPr id="11263" name="Google Shape;11263;p65"/>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5"/>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5"/>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5"/>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65"/>
          <p:cNvGrpSpPr/>
          <p:nvPr/>
        </p:nvGrpSpPr>
        <p:grpSpPr>
          <a:xfrm>
            <a:off x="7144274" y="1324814"/>
            <a:ext cx="282174" cy="355735"/>
            <a:chOff x="7144274" y="1500214"/>
            <a:chExt cx="282174" cy="355735"/>
          </a:xfrm>
        </p:grpSpPr>
        <p:sp>
          <p:nvSpPr>
            <p:cNvPr id="11268" name="Google Shape;11268;p6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65"/>
          <p:cNvGrpSpPr/>
          <p:nvPr/>
        </p:nvGrpSpPr>
        <p:grpSpPr>
          <a:xfrm>
            <a:off x="6685262" y="1324814"/>
            <a:ext cx="289682" cy="354594"/>
            <a:chOff x="6685262" y="1500214"/>
            <a:chExt cx="289682" cy="354594"/>
          </a:xfrm>
        </p:grpSpPr>
        <p:sp>
          <p:nvSpPr>
            <p:cNvPr id="11275" name="Google Shape;11275;p6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65"/>
          <p:cNvGrpSpPr/>
          <p:nvPr/>
        </p:nvGrpSpPr>
        <p:grpSpPr>
          <a:xfrm>
            <a:off x="6200938" y="1325194"/>
            <a:ext cx="322154" cy="355355"/>
            <a:chOff x="6200938" y="1500594"/>
            <a:chExt cx="322154" cy="355355"/>
          </a:xfrm>
        </p:grpSpPr>
        <p:sp>
          <p:nvSpPr>
            <p:cNvPr id="11280" name="Google Shape;11280;p65"/>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5"/>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5"/>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5"/>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5"/>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65"/>
          <p:cNvGrpSpPr/>
          <p:nvPr/>
        </p:nvGrpSpPr>
        <p:grpSpPr>
          <a:xfrm>
            <a:off x="5289631" y="1324814"/>
            <a:ext cx="332355" cy="354974"/>
            <a:chOff x="5289631" y="1500214"/>
            <a:chExt cx="332355" cy="354974"/>
          </a:xfrm>
        </p:grpSpPr>
        <p:sp>
          <p:nvSpPr>
            <p:cNvPr id="11286" name="Google Shape;11286;p65"/>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5"/>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5"/>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5"/>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5"/>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5"/>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5"/>
          <p:cNvGrpSpPr/>
          <p:nvPr/>
        </p:nvGrpSpPr>
        <p:grpSpPr>
          <a:xfrm>
            <a:off x="5748295" y="1324433"/>
            <a:ext cx="323294" cy="356115"/>
            <a:chOff x="5748295" y="1499833"/>
            <a:chExt cx="323294" cy="356115"/>
          </a:xfrm>
        </p:grpSpPr>
        <p:sp>
          <p:nvSpPr>
            <p:cNvPr id="11293" name="Google Shape;11293;p65"/>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5"/>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5"/>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5"/>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5"/>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65"/>
          <p:cNvGrpSpPr/>
          <p:nvPr/>
        </p:nvGrpSpPr>
        <p:grpSpPr>
          <a:xfrm>
            <a:off x="8047661" y="1325637"/>
            <a:ext cx="278404" cy="355260"/>
            <a:chOff x="8047661" y="1501037"/>
            <a:chExt cx="278404" cy="355260"/>
          </a:xfrm>
        </p:grpSpPr>
        <p:sp>
          <p:nvSpPr>
            <p:cNvPr id="11301" name="Google Shape;11301;p65"/>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5"/>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65"/>
          <p:cNvGrpSpPr/>
          <p:nvPr/>
        </p:nvGrpSpPr>
        <p:grpSpPr>
          <a:xfrm>
            <a:off x="4903389" y="1324814"/>
            <a:ext cx="267854" cy="355735"/>
            <a:chOff x="4903389" y="1500214"/>
            <a:chExt cx="267854" cy="355735"/>
          </a:xfrm>
        </p:grpSpPr>
        <p:sp>
          <p:nvSpPr>
            <p:cNvPr id="11306" name="Google Shape;11306;p65"/>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5"/>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5"/>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5"/>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65"/>
          <p:cNvGrpSpPr/>
          <p:nvPr/>
        </p:nvGrpSpPr>
        <p:grpSpPr>
          <a:xfrm>
            <a:off x="7613518" y="1325954"/>
            <a:ext cx="264433" cy="353074"/>
            <a:chOff x="7613518" y="1501354"/>
            <a:chExt cx="264433" cy="353074"/>
          </a:xfrm>
        </p:grpSpPr>
        <p:sp>
          <p:nvSpPr>
            <p:cNvPr id="11312" name="Google Shape;11312;p65"/>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5"/>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5"/>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5"/>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5"/>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5"/>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8" name="Google Shape;11318;p65"/>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319" name="Google Shape;11319;p65"/>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23" name="Shape 11323"/>
        <p:cNvGrpSpPr/>
        <p:nvPr/>
      </p:nvGrpSpPr>
      <p:grpSpPr>
        <a:xfrm>
          <a:off x="0" y="0"/>
          <a:ext cx="0" cy="0"/>
          <a:chOff x="0" y="0"/>
          <a:chExt cx="0" cy="0"/>
        </a:xfrm>
      </p:grpSpPr>
      <p:grpSp>
        <p:nvGrpSpPr>
          <p:cNvPr id="11324" name="Google Shape;11324;p66"/>
          <p:cNvGrpSpPr/>
          <p:nvPr/>
        </p:nvGrpSpPr>
        <p:grpSpPr>
          <a:xfrm>
            <a:off x="1757085" y="1325225"/>
            <a:ext cx="371069" cy="359396"/>
            <a:chOff x="1757085" y="1500675"/>
            <a:chExt cx="371069" cy="359396"/>
          </a:xfrm>
        </p:grpSpPr>
        <p:sp>
          <p:nvSpPr>
            <p:cNvPr id="11325" name="Google Shape;11325;p66"/>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6"/>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6"/>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6"/>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6"/>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6"/>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6"/>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6"/>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6"/>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6"/>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6"/>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6"/>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6"/>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6"/>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6"/>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6"/>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6"/>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66"/>
          <p:cNvGrpSpPr/>
          <p:nvPr/>
        </p:nvGrpSpPr>
        <p:grpSpPr>
          <a:xfrm>
            <a:off x="2774209" y="1779241"/>
            <a:ext cx="116693" cy="374186"/>
            <a:chOff x="2774209" y="1954691"/>
            <a:chExt cx="116693" cy="374186"/>
          </a:xfrm>
        </p:grpSpPr>
        <p:sp>
          <p:nvSpPr>
            <p:cNvPr id="11355" name="Google Shape;11355;p66"/>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6"/>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6"/>
          <p:cNvGrpSpPr/>
          <p:nvPr/>
        </p:nvGrpSpPr>
        <p:grpSpPr>
          <a:xfrm>
            <a:off x="4017435" y="1324462"/>
            <a:ext cx="315092" cy="359397"/>
            <a:chOff x="4017435" y="1499912"/>
            <a:chExt cx="315092" cy="359397"/>
          </a:xfrm>
        </p:grpSpPr>
        <p:sp>
          <p:nvSpPr>
            <p:cNvPr id="11358" name="Google Shape;11358;p66"/>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6"/>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66"/>
          <p:cNvGrpSpPr/>
          <p:nvPr/>
        </p:nvGrpSpPr>
        <p:grpSpPr>
          <a:xfrm>
            <a:off x="3963652" y="1824309"/>
            <a:ext cx="374154" cy="284050"/>
            <a:chOff x="3963652" y="1999759"/>
            <a:chExt cx="374154" cy="284050"/>
          </a:xfrm>
        </p:grpSpPr>
        <p:sp>
          <p:nvSpPr>
            <p:cNvPr id="11361" name="Google Shape;11361;p66"/>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6"/>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6"/>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66"/>
          <p:cNvGrpSpPr/>
          <p:nvPr/>
        </p:nvGrpSpPr>
        <p:grpSpPr>
          <a:xfrm>
            <a:off x="1777536" y="1839416"/>
            <a:ext cx="376444" cy="253772"/>
            <a:chOff x="1777536" y="2014866"/>
            <a:chExt cx="376444" cy="253772"/>
          </a:xfrm>
        </p:grpSpPr>
        <p:sp>
          <p:nvSpPr>
            <p:cNvPr id="11365" name="Google Shape;11365;p66"/>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6"/>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6"/>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6"/>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6"/>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66"/>
          <p:cNvGrpSpPr/>
          <p:nvPr/>
        </p:nvGrpSpPr>
        <p:grpSpPr>
          <a:xfrm>
            <a:off x="1309875" y="1881876"/>
            <a:ext cx="374154" cy="169680"/>
            <a:chOff x="1309875" y="2057326"/>
            <a:chExt cx="374154" cy="169680"/>
          </a:xfrm>
        </p:grpSpPr>
        <p:sp>
          <p:nvSpPr>
            <p:cNvPr id="11371" name="Google Shape;11371;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6"/>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6"/>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6"/>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6"/>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6"/>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6"/>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2" name="Google Shape;11382;p66"/>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3" name="Google Shape;11383;p66"/>
          <p:cNvGrpSpPr/>
          <p:nvPr/>
        </p:nvGrpSpPr>
        <p:grpSpPr>
          <a:xfrm>
            <a:off x="2347450" y="1779114"/>
            <a:ext cx="113639" cy="373168"/>
            <a:chOff x="2347450" y="1954564"/>
            <a:chExt cx="113639" cy="373168"/>
          </a:xfrm>
        </p:grpSpPr>
        <p:sp>
          <p:nvSpPr>
            <p:cNvPr id="11384" name="Google Shape;11384;p66"/>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6"/>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6" name="Google Shape;11386;p66"/>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7" name="Google Shape;11387;p66"/>
          <p:cNvGrpSpPr/>
          <p:nvPr/>
        </p:nvGrpSpPr>
        <p:grpSpPr>
          <a:xfrm>
            <a:off x="3110102" y="1324430"/>
            <a:ext cx="330613" cy="358379"/>
            <a:chOff x="3110102" y="1499880"/>
            <a:chExt cx="330613" cy="358379"/>
          </a:xfrm>
        </p:grpSpPr>
        <p:sp>
          <p:nvSpPr>
            <p:cNvPr id="11388" name="Google Shape;11388;p66"/>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6"/>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6"/>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6"/>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6"/>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6"/>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6"/>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5" name="Google Shape;11395;p66"/>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6" name="Google Shape;11396;p66"/>
          <p:cNvGrpSpPr/>
          <p:nvPr/>
        </p:nvGrpSpPr>
        <p:grpSpPr>
          <a:xfrm>
            <a:off x="3485575" y="1824309"/>
            <a:ext cx="373772" cy="284050"/>
            <a:chOff x="3531200" y="1999759"/>
            <a:chExt cx="373772" cy="284050"/>
          </a:xfrm>
        </p:grpSpPr>
        <p:sp>
          <p:nvSpPr>
            <p:cNvPr id="11397" name="Google Shape;11397;p66"/>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6"/>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6"/>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6"/>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66"/>
          <p:cNvGrpSpPr/>
          <p:nvPr/>
        </p:nvGrpSpPr>
        <p:grpSpPr>
          <a:xfrm>
            <a:off x="2667058" y="1324843"/>
            <a:ext cx="330231" cy="359015"/>
            <a:chOff x="2667058" y="1500293"/>
            <a:chExt cx="330231" cy="359015"/>
          </a:xfrm>
        </p:grpSpPr>
        <p:sp>
          <p:nvSpPr>
            <p:cNvPr id="11402" name="Google Shape;11402;p66"/>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6"/>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6"/>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6"/>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6"/>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6"/>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6"/>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6"/>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6"/>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6"/>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6"/>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6"/>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66"/>
          <p:cNvGrpSpPr/>
          <p:nvPr/>
        </p:nvGrpSpPr>
        <p:grpSpPr>
          <a:xfrm>
            <a:off x="3567553" y="1324462"/>
            <a:ext cx="320022" cy="359778"/>
            <a:chOff x="3567553" y="1499912"/>
            <a:chExt cx="320022" cy="359778"/>
          </a:xfrm>
        </p:grpSpPr>
        <p:sp>
          <p:nvSpPr>
            <p:cNvPr id="11421" name="Google Shape;11421;p66"/>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6"/>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6"/>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6"/>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6"/>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6"/>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66"/>
          <p:cNvGrpSpPr/>
          <p:nvPr/>
        </p:nvGrpSpPr>
        <p:grpSpPr>
          <a:xfrm>
            <a:off x="1309875" y="1324462"/>
            <a:ext cx="359015" cy="358633"/>
            <a:chOff x="1309875" y="1499912"/>
            <a:chExt cx="359015" cy="358633"/>
          </a:xfrm>
        </p:grpSpPr>
        <p:sp>
          <p:nvSpPr>
            <p:cNvPr id="11428" name="Google Shape;11428;p66"/>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6"/>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6"/>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6"/>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6"/>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6"/>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6"/>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6"/>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6"/>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66"/>
          <p:cNvGrpSpPr/>
          <p:nvPr/>
        </p:nvGrpSpPr>
        <p:grpSpPr>
          <a:xfrm>
            <a:off x="2219466" y="1324843"/>
            <a:ext cx="330613" cy="359015"/>
            <a:chOff x="2219466" y="1500293"/>
            <a:chExt cx="330613" cy="359015"/>
          </a:xfrm>
        </p:grpSpPr>
        <p:sp>
          <p:nvSpPr>
            <p:cNvPr id="11438" name="Google Shape;11438;p66"/>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6"/>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66"/>
          <p:cNvGrpSpPr/>
          <p:nvPr/>
        </p:nvGrpSpPr>
        <p:grpSpPr>
          <a:xfrm>
            <a:off x="5343544" y="1333908"/>
            <a:ext cx="244676" cy="351095"/>
            <a:chOff x="5343544" y="1509358"/>
            <a:chExt cx="244676" cy="351095"/>
          </a:xfrm>
        </p:grpSpPr>
        <p:sp>
          <p:nvSpPr>
            <p:cNvPr id="11441" name="Google Shape;11441;p66"/>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6"/>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6"/>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66"/>
          <p:cNvGrpSpPr/>
          <p:nvPr/>
        </p:nvGrpSpPr>
        <p:grpSpPr>
          <a:xfrm>
            <a:off x="4882340" y="1333908"/>
            <a:ext cx="246171" cy="351095"/>
            <a:chOff x="4882340" y="1509358"/>
            <a:chExt cx="246171" cy="351095"/>
          </a:xfrm>
        </p:grpSpPr>
        <p:sp>
          <p:nvSpPr>
            <p:cNvPr id="11445" name="Google Shape;11445;p66"/>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6"/>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6"/>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6"/>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6"/>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66"/>
          <p:cNvGrpSpPr/>
          <p:nvPr/>
        </p:nvGrpSpPr>
        <p:grpSpPr>
          <a:xfrm>
            <a:off x="6273204" y="1333558"/>
            <a:ext cx="236343" cy="351445"/>
            <a:chOff x="6273204" y="1509008"/>
            <a:chExt cx="236343" cy="351445"/>
          </a:xfrm>
        </p:grpSpPr>
        <p:sp>
          <p:nvSpPr>
            <p:cNvPr id="11451" name="Google Shape;11451;p66"/>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6"/>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3" name="Google Shape;11453;p66"/>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4" name="Google Shape;11454;p66"/>
          <p:cNvGrpSpPr/>
          <p:nvPr/>
        </p:nvGrpSpPr>
        <p:grpSpPr>
          <a:xfrm>
            <a:off x="7219530" y="1332794"/>
            <a:ext cx="191625" cy="352209"/>
            <a:chOff x="7219530" y="1508244"/>
            <a:chExt cx="191625" cy="352209"/>
          </a:xfrm>
        </p:grpSpPr>
        <p:sp>
          <p:nvSpPr>
            <p:cNvPr id="11455" name="Google Shape;11455;p66"/>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6"/>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66"/>
          <p:cNvGrpSpPr/>
          <p:nvPr/>
        </p:nvGrpSpPr>
        <p:grpSpPr>
          <a:xfrm>
            <a:off x="7699309" y="1333176"/>
            <a:ext cx="154922" cy="351827"/>
            <a:chOff x="7699309" y="1508626"/>
            <a:chExt cx="154922" cy="351827"/>
          </a:xfrm>
        </p:grpSpPr>
        <p:sp>
          <p:nvSpPr>
            <p:cNvPr id="11458" name="Google Shape;11458;p66"/>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6"/>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6"/>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6"/>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6"/>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6"/>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6"/>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66"/>
          <p:cNvGrpSpPr/>
          <p:nvPr/>
        </p:nvGrpSpPr>
        <p:grpSpPr>
          <a:xfrm>
            <a:off x="8161690" y="1333558"/>
            <a:ext cx="153396" cy="351064"/>
            <a:chOff x="8161690" y="1509008"/>
            <a:chExt cx="153396" cy="351064"/>
          </a:xfrm>
        </p:grpSpPr>
        <p:sp>
          <p:nvSpPr>
            <p:cNvPr id="11466" name="Google Shape;11466;p66"/>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6"/>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6"/>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6"/>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66"/>
          <p:cNvGrpSpPr/>
          <p:nvPr/>
        </p:nvGrpSpPr>
        <p:grpSpPr>
          <a:xfrm>
            <a:off x="6746940" y="1333431"/>
            <a:ext cx="213221" cy="352304"/>
            <a:chOff x="6746940" y="1508881"/>
            <a:chExt cx="213221" cy="352304"/>
          </a:xfrm>
        </p:grpSpPr>
        <p:sp>
          <p:nvSpPr>
            <p:cNvPr id="11471" name="Google Shape;11471;p66"/>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6"/>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6"/>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6"/>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66"/>
          <p:cNvGrpSpPr/>
          <p:nvPr/>
        </p:nvGrpSpPr>
        <p:grpSpPr>
          <a:xfrm>
            <a:off x="5770336" y="1832165"/>
            <a:ext cx="350682" cy="292097"/>
            <a:chOff x="5770336" y="2007615"/>
            <a:chExt cx="350682" cy="292097"/>
          </a:xfrm>
        </p:grpSpPr>
        <p:sp>
          <p:nvSpPr>
            <p:cNvPr id="11476" name="Google Shape;11476;p66"/>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6"/>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6"/>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6"/>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66"/>
          <p:cNvGrpSpPr/>
          <p:nvPr/>
        </p:nvGrpSpPr>
        <p:grpSpPr>
          <a:xfrm>
            <a:off x="5326878" y="1804908"/>
            <a:ext cx="350332" cy="346229"/>
            <a:chOff x="5326878" y="1980358"/>
            <a:chExt cx="350332" cy="346229"/>
          </a:xfrm>
        </p:grpSpPr>
        <p:sp>
          <p:nvSpPr>
            <p:cNvPr id="11481" name="Google Shape;11481;p66"/>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6"/>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6"/>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6"/>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5" name="Google Shape;11485;p66"/>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6" name="Google Shape;11486;p66"/>
          <p:cNvGrpSpPr/>
          <p:nvPr/>
        </p:nvGrpSpPr>
        <p:grpSpPr>
          <a:xfrm>
            <a:off x="4883835" y="1817121"/>
            <a:ext cx="350300" cy="323043"/>
            <a:chOff x="4883835" y="1992571"/>
            <a:chExt cx="350300" cy="323043"/>
          </a:xfrm>
        </p:grpSpPr>
        <p:sp>
          <p:nvSpPr>
            <p:cNvPr id="11487" name="Google Shape;11487;p66"/>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6"/>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6"/>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6"/>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6"/>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6"/>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66"/>
          <p:cNvGrpSpPr/>
          <p:nvPr/>
        </p:nvGrpSpPr>
        <p:grpSpPr>
          <a:xfrm>
            <a:off x="7548967" y="1803477"/>
            <a:ext cx="333285" cy="349950"/>
            <a:chOff x="7548967" y="1978927"/>
            <a:chExt cx="333285" cy="349950"/>
          </a:xfrm>
        </p:grpSpPr>
        <p:sp>
          <p:nvSpPr>
            <p:cNvPr id="11494" name="Google Shape;11494;p66"/>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6"/>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6"/>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6"/>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6"/>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6"/>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6"/>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66"/>
          <p:cNvGrpSpPr/>
          <p:nvPr/>
        </p:nvGrpSpPr>
        <p:grpSpPr>
          <a:xfrm>
            <a:off x="6214142" y="1803477"/>
            <a:ext cx="346515" cy="350300"/>
            <a:chOff x="6214142" y="1978927"/>
            <a:chExt cx="346515" cy="350300"/>
          </a:xfrm>
        </p:grpSpPr>
        <p:sp>
          <p:nvSpPr>
            <p:cNvPr id="11502" name="Google Shape;11502;p66"/>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6"/>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66"/>
          <p:cNvGrpSpPr/>
          <p:nvPr/>
        </p:nvGrpSpPr>
        <p:grpSpPr>
          <a:xfrm>
            <a:off x="7105923" y="1803095"/>
            <a:ext cx="333285" cy="350682"/>
            <a:chOff x="7105923" y="1978545"/>
            <a:chExt cx="333285" cy="350682"/>
          </a:xfrm>
        </p:grpSpPr>
        <p:sp>
          <p:nvSpPr>
            <p:cNvPr id="11505" name="Google Shape;11505;p66"/>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6"/>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6"/>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6"/>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6"/>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6"/>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6"/>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2" name="Google Shape;11512;p66"/>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6"/>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4" name="Google Shape;11514;p66"/>
          <p:cNvGrpSpPr/>
          <p:nvPr/>
        </p:nvGrpSpPr>
        <p:grpSpPr>
          <a:xfrm>
            <a:off x="3616406" y="2246902"/>
            <a:ext cx="203393" cy="351827"/>
            <a:chOff x="3616406" y="2422352"/>
            <a:chExt cx="203393" cy="351827"/>
          </a:xfrm>
        </p:grpSpPr>
        <p:sp>
          <p:nvSpPr>
            <p:cNvPr id="11515" name="Google Shape;11515;p66"/>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6"/>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66"/>
          <p:cNvGrpSpPr/>
          <p:nvPr/>
        </p:nvGrpSpPr>
        <p:grpSpPr>
          <a:xfrm>
            <a:off x="878187" y="2246520"/>
            <a:ext cx="272696" cy="351827"/>
            <a:chOff x="913012" y="2421970"/>
            <a:chExt cx="272696" cy="351827"/>
          </a:xfrm>
        </p:grpSpPr>
        <p:sp>
          <p:nvSpPr>
            <p:cNvPr id="11518" name="Google Shape;11518;p66"/>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6"/>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6"/>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6"/>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66"/>
          <p:cNvGrpSpPr/>
          <p:nvPr/>
        </p:nvGrpSpPr>
        <p:grpSpPr>
          <a:xfrm>
            <a:off x="2274743" y="2246902"/>
            <a:ext cx="255649" cy="351445"/>
            <a:chOff x="2274743" y="2422352"/>
            <a:chExt cx="255649" cy="351445"/>
          </a:xfrm>
        </p:grpSpPr>
        <p:sp>
          <p:nvSpPr>
            <p:cNvPr id="11523" name="Google Shape;11523;p66"/>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6"/>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6"/>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66"/>
          <p:cNvGrpSpPr/>
          <p:nvPr/>
        </p:nvGrpSpPr>
        <p:grpSpPr>
          <a:xfrm>
            <a:off x="2708723" y="2245789"/>
            <a:ext cx="246552" cy="352558"/>
            <a:chOff x="2708723" y="2421239"/>
            <a:chExt cx="246552" cy="352558"/>
          </a:xfrm>
        </p:grpSpPr>
        <p:sp>
          <p:nvSpPr>
            <p:cNvPr id="11527" name="Google Shape;11527;p66"/>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6"/>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66"/>
          <p:cNvGrpSpPr/>
          <p:nvPr/>
        </p:nvGrpSpPr>
        <p:grpSpPr>
          <a:xfrm>
            <a:off x="1835485" y="2246902"/>
            <a:ext cx="259433" cy="350714"/>
            <a:chOff x="1835485" y="2422352"/>
            <a:chExt cx="259433" cy="350714"/>
          </a:xfrm>
        </p:grpSpPr>
        <p:sp>
          <p:nvSpPr>
            <p:cNvPr id="11530" name="Google Shape;11530;p66"/>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6"/>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6"/>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6"/>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6"/>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6"/>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6"/>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66"/>
          <p:cNvGrpSpPr/>
          <p:nvPr/>
        </p:nvGrpSpPr>
        <p:grpSpPr>
          <a:xfrm>
            <a:off x="3150240" y="2246902"/>
            <a:ext cx="212489" cy="351445"/>
            <a:chOff x="3150240" y="2422352"/>
            <a:chExt cx="212489" cy="351445"/>
          </a:xfrm>
        </p:grpSpPr>
        <p:sp>
          <p:nvSpPr>
            <p:cNvPr id="11538" name="Google Shape;11538;p66"/>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6"/>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66"/>
          <p:cNvGrpSpPr/>
          <p:nvPr/>
        </p:nvGrpSpPr>
        <p:grpSpPr>
          <a:xfrm>
            <a:off x="1367060" y="2246679"/>
            <a:ext cx="269261" cy="352050"/>
            <a:chOff x="1367060" y="2422129"/>
            <a:chExt cx="269261" cy="352050"/>
          </a:xfrm>
        </p:grpSpPr>
        <p:sp>
          <p:nvSpPr>
            <p:cNvPr id="11541" name="Google Shape;11541;p66"/>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6"/>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6"/>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6"/>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6"/>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6"/>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6"/>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6"/>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6"/>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6"/>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6"/>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6"/>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6"/>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6"/>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5" name="Google Shape;11555;p66"/>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6" name="Google Shape;11556;p66"/>
          <p:cNvGrpSpPr/>
          <p:nvPr/>
        </p:nvGrpSpPr>
        <p:grpSpPr>
          <a:xfrm>
            <a:off x="4882690" y="2249955"/>
            <a:ext cx="274573" cy="350682"/>
            <a:chOff x="4882690" y="2425405"/>
            <a:chExt cx="274573" cy="350682"/>
          </a:xfrm>
        </p:grpSpPr>
        <p:sp>
          <p:nvSpPr>
            <p:cNvPr id="11557" name="Google Shape;11557;p66"/>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6"/>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66"/>
          <p:cNvGrpSpPr/>
          <p:nvPr/>
        </p:nvGrpSpPr>
        <p:grpSpPr>
          <a:xfrm>
            <a:off x="6627639" y="2268434"/>
            <a:ext cx="355993" cy="313247"/>
            <a:chOff x="6627639" y="2443884"/>
            <a:chExt cx="355993" cy="313247"/>
          </a:xfrm>
        </p:grpSpPr>
        <p:sp>
          <p:nvSpPr>
            <p:cNvPr id="11560" name="Google Shape;11560;p66"/>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6"/>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6"/>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66"/>
          <p:cNvGrpSpPr/>
          <p:nvPr/>
        </p:nvGrpSpPr>
        <p:grpSpPr>
          <a:xfrm>
            <a:off x="6183451" y="2286690"/>
            <a:ext cx="351445" cy="277976"/>
            <a:chOff x="6183451" y="2462140"/>
            <a:chExt cx="351445" cy="277976"/>
          </a:xfrm>
        </p:grpSpPr>
        <p:sp>
          <p:nvSpPr>
            <p:cNvPr id="11564" name="Google Shape;11564;p66"/>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6"/>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6"/>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6"/>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6"/>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6"/>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6"/>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66"/>
          <p:cNvGrpSpPr/>
          <p:nvPr/>
        </p:nvGrpSpPr>
        <p:grpSpPr>
          <a:xfrm>
            <a:off x="5735477" y="2254408"/>
            <a:ext cx="353354" cy="341299"/>
            <a:chOff x="5735477" y="2429858"/>
            <a:chExt cx="353354" cy="341299"/>
          </a:xfrm>
        </p:grpSpPr>
        <p:sp>
          <p:nvSpPr>
            <p:cNvPr id="11572" name="Google Shape;11572;p66"/>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6"/>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6"/>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6"/>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6"/>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6"/>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66"/>
          <p:cNvGrpSpPr/>
          <p:nvPr/>
        </p:nvGrpSpPr>
        <p:grpSpPr>
          <a:xfrm>
            <a:off x="5243735" y="2271523"/>
            <a:ext cx="405255" cy="275499"/>
            <a:chOff x="5283337" y="2478774"/>
            <a:chExt cx="358633" cy="243913"/>
          </a:xfrm>
        </p:grpSpPr>
        <p:sp>
          <p:nvSpPr>
            <p:cNvPr id="11579" name="Google Shape;11579;p66"/>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6"/>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6"/>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6"/>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6"/>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6"/>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6"/>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6"/>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6"/>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6"/>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6"/>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6"/>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6"/>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6"/>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6"/>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6"/>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6"/>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66"/>
          <p:cNvGrpSpPr/>
          <p:nvPr/>
        </p:nvGrpSpPr>
        <p:grpSpPr>
          <a:xfrm>
            <a:off x="7964753" y="2295373"/>
            <a:ext cx="362068" cy="258670"/>
            <a:chOff x="7964753" y="2470823"/>
            <a:chExt cx="362068" cy="258670"/>
          </a:xfrm>
        </p:grpSpPr>
        <p:sp>
          <p:nvSpPr>
            <p:cNvPr id="11597" name="Google Shape;11597;p66"/>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6"/>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6"/>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6"/>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6"/>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6"/>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6"/>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6"/>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6"/>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66"/>
          <p:cNvGrpSpPr/>
          <p:nvPr/>
        </p:nvGrpSpPr>
        <p:grpSpPr>
          <a:xfrm>
            <a:off x="7524349" y="2280997"/>
            <a:ext cx="350332" cy="288948"/>
            <a:chOff x="7524349" y="2456447"/>
            <a:chExt cx="350332" cy="288948"/>
          </a:xfrm>
        </p:grpSpPr>
        <p:sp>
          <p:nvSpPr>
            <p:cNvPr id="11607" name="Google Shape;11607;p66"/>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6"/>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6"/>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6"/>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6"/>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66"/>
          <p:cNvGrpSpPr/>
          <p:nvPr/>
        </p:nvGrpSpPr>
        <p:grpSpPr>
          <a:xfrm>
            <a:off x="3972749" y="2719143"/>
            <a:ext cx="355230" cy="356725"/>
            <a:chOff x="3972749" y="2894211"/>
            <a:chExt cx="355230" cy="356725"/>
          </a:xfrm>
        </p:grpSpPr>
        <p:sp>
          <p:nvSpPr>
            <p:cNvPr id="11613" name="Google Shape;11613;p66"/>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6"/>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6"/>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6"/>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6"/>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66"/>
          <p:cNvGrpSpPr/>
          <p:nvPr/>
        </p:nvGrpSpPr>
        <p:grpSpPr>
          <a:xfrm>
            <a:off x="3527797" y="2743553"/>
            <a:ext cx="355993" cy="307904"/>
            <a:chOff x="3527797" y="2918796"/>
            <a:chExt cx="355993" cy="307904"/>
          </a:xfrm>
        </p:grpSpPr>
        <p:sp>
          <p:nvSpPr>
            <p:cNvPr id="11619" name="Google Shape;11619;p66"/>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6"/>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6"/>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6"/>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6"/>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6"/>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6"/>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6"/>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6"/>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6"/>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6"/>
          <p:cNvGrpSpPr/>
          <p:nvPr/>
        </p:nvGrpSpPr>
        <p:grpSpPr>
          <a:xfrm>
            <a:off x="3082845" y="2746336"/>
            <a:ext cx="356375" cy="302338"/>
            <a:chOff x="3082845" y="2920959"/>
            <a:chExt cx="356375" cy="302338"/>
          </a:xfrm>
        </p:grpSpPr>
        <p:sp>
          <p:nvSpPr>
            <p:cNvPr id="11630" name="Google Shape;11630;p66"/>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6"/>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66"/>
          <p:cNvGrpSpPr/>
          <p:nvPr/>
        </p:nvGrpSpPr>
        <p:grpSpPr>
          <a:xfrm>
            <a:off x="2639038" y="2719699"/>
            <a:ext cx="355612" cy="355612"/>
            <a:chOff x="2639038" y="2894942"/>
            <a:chExt cx="355612" cy="355612"/>
          </a:xfrm>
        </p:grpSpPr>
        <p:sp>
          <p:nvSpPr>
            <p:cNvPr id="11633" name="Google Shape;11633;p66"/>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6"/>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66"/>
          <p:cNvGrpSpPr/>
          <p:nvPr/>
        </p:nvGrpSpPr>
        <p:grpSpPr>
          <a:xfrm>
            <a:off x="2194468" y="2763622"/>
            <a:ext cx="355993" cy="267766"/>
            <a:chOff x="2194468" y="2938865"/>
            <a:chExt cx="355993" cy="267766"/>
          </a:xfrm>
        </p:grpSpPr>
        <p:sp>
          <p:nvSpPr>
            <p:cNvPr id="11636" name="Google Shape;11636;p66"/>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6"/>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6"/>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6"/>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6"/>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6"/>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6"/>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6"/>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6"/>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6"/>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6"/>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6"/>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6"/>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6"/>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6"/>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6"/>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6"/>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6"/>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6"/>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6"/>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6"/>
          <p:cNvGrpSpPr/>
          <p:nvPr/>
        </p:nvGrpSpPr>
        <p:grpSpPr>
          <a:xfrm>
            <a:off x="1749897" y="2719699"/>
            <a:ext cx="355993" cy="355612"/>
            <a:chOff x="1749897" y="2894561"/>
            <a:chExt cx="355993" cy="355612"/>
          </a:xfrm>
        </p:grpSpPr>
        <p:sp>
          <p:nvSpPr>
            <p:cNvPr id="11657" name="Google Shape;11657;p66"/>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6"/>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6"/>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6"/>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6"/>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6"/>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6"/>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6"/>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6"/>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6"/>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6"/>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66"/>
          <p:cNvGrpSpPr/>
          <p:nvPr/>
        </p:nvGrpSpPr>
        <p:grpSpPr>
          <a:xfrm>
            <a:off x="1305327" y="2718761"/>
            <a:ext cx="357520" cy="357488"/>
            <a:chOff x="1305327" y="2894211"/>
            <a:chExt cx="357520" cy="357488"/>
          </a:xfrm>
        </p:grpSpPr>
        <p:sp>
          <p:nvSpPr>
            <p:cNvPr id="11669" name="Google Shape;11669;p66"/>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6"/>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6"/>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6"/>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6"/>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6"/>
          <p:cNvGrpSpPr/>
          <p:nvPr/>
        </p:nvGrpSpPr>
        <p:grpSpPr>
          <a:xfrm>
            <a:off x="853950" y="2720860"/>
            <a:ext cx="364104" cy="353290"/>
            <a:chOff x="853950" y="2894720"/>
            <a:chExt cx="364104" cy="353290"/>
          </a:xfrm>
        </p:grpSpPr>
        <p:sp>
          <p:nvSpPr>
            <p:cNvPr id="11675" name="Google Shape;11675;p66"/>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6"/>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6"/>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6"/>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6"/>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6"/>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6"/>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66"/>
          <p:cNvGrpSpPr/>
          <p:nvPr/>
        </p:nvGrpSpPr>
        <p:grpSpPr>
          <a:xfrm>
            <a:off x="7066548" y="2737144"/>
            <a:ext cx="352209" cy="334938"/>
            <a:chOff x="7066548" y="2912594"/>
            <a:chExt cx="352209" cy="334938"/>
          </a:xfrm>
        </p:grpSpPr>
        <p:sp>
          <p:nvSpPr>
            <p:cNvPr id="11683" name="Google Shape;11683;p66"/>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6"/>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6"/>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6"/>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6"/>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6"/>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9" name="Google Shape;11689;p66"/>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6"/>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1" name="Google Shape;11691;p66"/>
          <p:cNvGrpSpPr/>
          <p:nvPr/>
        </p:nvGrpSpPr>
        <p:grpSpPr>
          <a:xfrm>
            <a:off x="7541397" y="2729352"/>
            <a:ext cx="318495" cy="352209"/>
            <a:chOff x="7541397" y="2904802"/>
            <a:chExt cx="318495" cy="352209"/>
          </a:xfrm>
        </p:grpSpPr>
        <p:sp>
          <p:nvSpPr>
            <p:cNvPr id="11692" name="Google Shape;11692;p66"/>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6"/>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66"/>
          <p:cNvGrpSpPr/>
          <p:nvPr/>
        </p:nvGrpSpPr>
        <p:grpSpPr>
          <a:xfrm>
            <a:off x="8003015" y="2728589"/>
            <a:ext cx="306759" cy="351445"/>
            <a:chOff x="8003015" y="2904039"/>
            <a:chExt cx="306759" cy="351445"/>
          </a:xfrm>
        </p:grpSpPr>
        <p:sp>
          <p:nvSpPr>
            <p:cNvPr id="11695" name="Google Shape;11695;p66"/>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6"/>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6"/>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6"/>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6"/>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6"/>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66"/>
          <p:cNvGrpSpPr/>
          <p:nvPr/>
        </p:nvGrpSpPr>
        <p:grpSpPr>
          <a:xfrm>
            <a:off x="5687770" y="2710046"/>
            <a:ext cx="369638" cy="369606"/>
            <a:chOff x="5687770" y="2885496"/>
            <a:chExt cx="369638" cy="369606"/>
          </a:xfrm>
        </p:grpSpPr>
        <p:sp>
          <p:nvSpPr>
            <p:cNvPr id="11702" name="Google Shape;11702;p66"/>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6"/>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6"/>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6"/>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6"/>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6"/>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6"/>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6"/>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6"/>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6"/>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66"/>
          <p:cNvGrpSpPr/>
          <p:nvPr/>
        </p:nvGrpSpPr>
        <p:grpSpPr>
          <a:xfrm>
            <a:off x="4881958" y="2729352"/>
            <a:ext cx="156417" cy="349537"/>
            <a:chOff x="4881958" y="2904802"/>
            <a:chExt cx="156417" cy="349537"/>
          </a:xfrm>
        </p:grpSpPr>
        <p:sp>
          <p:nvSpPr>
            <p:cNvPr id="11713" name="Google Shape;11713;p66"/>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6"/>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6"/>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6"/>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6"/>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6"/>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6"/>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66"/>
          <p:cNvGrpSpPr/>
          <p:nvPr/>
        </p:nvGrpSpPr>
        <p:grpSpPr>
          <a:xfrm>
            <a:off x="5230318" y="2711064"/>
            <a:ext cx="371133" cy="367443"/>
            <a:chOff x="5230318" y="2886514"/>
            <a:chExt cx="371133" cy="367443"/>
          </a:xfrm>
        </p:grpSpPr>
        <p:sp>
          <p:nvSpPr>
            <p:cNvPr id="11721" name="Google Shape;11721;p66"/>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6"/>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6"/>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6"/>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6"/>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6"/>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6"/>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6"/>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6"/>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66"/>
          <p:cNvGrpSpPr/>
          <p:nvPr/>
        </p:nvGrpSpPr>
        <p:grpSpPr>
          <a:xfrm>
            <a:off x="5748358" y="3259128"/>
            <a:ext cx="352590" cy="182561"/>
            <a:chOff x="5748358" y="3434578"/>
            <a:chExt cx="352590" cy="182561"/>
          </a:xfrm>
        </p:grpSpPr>
        <p:sp>
          <p:nvSpPr>
            <p:cNvPr id="11731" name="Google Shape;11731;p66"/>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6"/>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6"/>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6"/>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6"/>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6"/>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66"/>
          <p:cNvGrpSpPr/>
          <p:nvPr/>
        </p:nvGrpSpPr>
        <p:grpSpPr>
          <a:xfrm>
            <a:off x="862283" y="4099321"/>
            <a:ext cx="341204" cy="359301"/>
            <a:chOff x="862283" y="4274771"/>
            <a:chExt cx="341204" cy="359301"/>
          </a:xfrm>
        </p:grpSpPr>
        <p:sp>
          <p:nvSpPr>
            <p:cNvPr id="11738" name="Google Shape;11738;p66"/>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6"/>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6"/>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66"/>
          <p:cNvGrpSpPr/>
          <p:nvPr/>
        </p:nvGrpSpPr>
        <p:grpSpPr>
          <a:xfrm>
            <a:off x="1396957" y="4111915"/>
            <a:ext cx="301861" cy="332871"/>
            <a:chOff x="1396957" y="4287365"/>
            <a:chExt cx="301861" cy="332871"/>
          </a:xfrm>
        </p:grpSpPr>
        <p:sp>
          <p:nvSpPr>
            <p:cNvPr id="11742" name="Google Shape;11742;p66"/>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6"/>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6"/>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6"/>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6"/>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6"/>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6"/>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6"/>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6"/>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6"/>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6"/>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6"/>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6"/>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6"/>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6"/>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66"/>
          <p:cNvGrpSpPr/>
          <p:nvPr/>
        </p:nvGrpSpPr>
        <p:grpSpPr>
          <a:xfrm>
            <a:off x="1865381" y="4102056"/>
            <a:ext cx="396131" cy="355612"/>
            <a:chOff x="1865381" y="4277506"/>
            <a:chExt cx="396131" cy="355612"/>
          </a:xfrm>
        </p:grpSpPr>
        <p:sp>
          <p:nvSpPr>
            <p:cNvPr id="11758" name="Google Shape;11758;p66"/>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6"/>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6"/>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6"/>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6"/>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6"/>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66"/>
          <p:cNvGrpSpPr/>
          <p:nvPr/>
        </p:nvGrpSpPr>
        <p:grpSpPr>
          <a:xfrm>
            <a:off x="2411823" y="4128549"/>
            <a:ext cx="334398" cy="299953"/>
            <a:chOff x="2411823" y="4303999"/>
            <a:chExt cx="334398" cy="299953"/>
          </a:xfrm>
        </p:grpSpPr>
        <p:sp>
          <p:nvSpPr>
            <p:cNvPr id="11765" name="Google Shape;11765;p66"/>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6"/>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6"/>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6"/>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6"/>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6"/>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6"/>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66"/>
          <p:cNvGrpSpPr/>
          <p:nvPr/>
        </p:nvGrpSpPr>
        <p:grpSpPr>
          <a:xfrm>
            <a:off x="2903337" y="4103582"/>
            <a:ext cx="382519" cy="350682"/>
            <a:chOff x="2903337" y="4279032"/>
            <a:chExt cx="382519" cy="350682"/>
          </a:xfrm>
        </p:grpSpPr>
        <p:sp>
          <p:nvSpPr>
            <p:cNvPr id="11773" name="Google Shape;11773;p6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66"/>
          <p:cNvGrpSpPr/>
          <p:nvPr/>
        </p:nvGrpSpPr>
        <p:grpSpPr>
          <a:xfrm>
            <a:off x="3933342" y="4140317"/>
            <a:ext cx="383632" cy="276449"/>
            <a:chOff x="3933342" y="4315767"/>
            <a:chExt cx="383632" cy="276449"/>
          </a:xfrm>
        </p:grpSpPr>
        <p:sp>
          <p:nvSpPr>
            <p:cNvPr id="11789" name="Google Shape;11789;p6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66"/>
          <p:cNvGrpSpPr/>
          <p:nvPr/>
        </p:nvGrpSpPr>
        <p:grpSpPr>
          <a:xfrm>
            <a:off x="3441065" y="4127055"/>
            <a:ext cx="337069" cy="302593"/>
            <a:chOff x="3441065" y="4302505"/>
            <a:chExt cx="337069" cy="302593"/>
          </a:xfrm>
        </p:grpSpPr>
        <p:sp>
          <p:nvSpPr>
            <p:cNvPr id="11796" name="Google Shape;11796;p66"/>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6"/>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6"/>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6"/>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6"/>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6"/>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6"/>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6"/>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6"/>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6"/>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6"/>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6"/>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6"/>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9" name="Google Shape;11809;p66"/>
          <p:cNvGrpSpPr/>
          <p:nvPr/>
        </p:nvGrpSpPr>
        <p:grpSpPr>
          <a:xfrm>
            <a:off x="3532345" y="3187185"/>
            <a:ext cx="339328" cy="336274"/>
            <a:chOff x="3532345" y="3362635"/>
            <a:chExt cx="339328" cy="336274"/>
          </a:xfrm>
        </p:grpSpPr>
        <p:sp>
          <p:nvSpPr>
            <p:cNvPr id="11810" name="Google Shape;11810;p6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6"/>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6"/>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6"/>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5" name="Google Shape;11815;p66"/>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6" name="Google Shape;11816;p66"/>
          <p:cNvGrpSpPr/>
          <p:nvPr/>
        </p:nvGrpSpPr>
        <p:grpSpPr>
          <a:xfrm>
            <a:off x="1883955" y="3633250"/>
            <a:ext cx="162873" cy="351445"/>
            <a:chOff x="1883955" y="3808700"/>
            <a:chExt cx="162873" cy="351445"/>
          </a:xfrm>
        </p:grpSpPr>
        <p:sp>
          <p:nvSpPr>
            <p:cNvPr id="11817" name="Google Shape;11817;p66"/>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6"/>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66"/>
          <p:cNvGrpSpPr/>
          <p:nvPr/>
        </p:nvGrpSpPr>
        <p:grpSpPr>
          <a:xfrm>
            <a:off x="939156" y="3633759"/>
            <a:ext cx="192007" cy="351318"/>
            <a:chOff x="939156" y="3809209"/>
            <a:chExt cx="192007" cy="351318"/>
          </a:xfrm>
        </p:grpSpPr>
        <p:sp>
          <p:nvSpPr>
            <p:cNvPr id="11820" name="Google Shape;11820;p66"/>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6"/>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66"/>
          <p:cNvGrpSpPr/>
          <p:nvPr/>
        </p:nvGrpSpPr>
        <p:grpSpPr>
          <a:xfrm>
            <a:off x="2306167" y="3634395"/>
            <a:ext cx="193915" cy="349155"/>
            <a:chOff x="2306167" y="3809845"/>
            <a:chExt cx="193915" cy="349155"/>
          </a:xfrm>
        </p:grpSpPr>
        <p:sp>
          <p:nvSpPr>
            <p:cNvPr id="11823" name="Google Shape;11823;p66"/>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6"/>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6"/>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6"/>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6"/>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6"/>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6"/>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66"/>
          <p:cNvGrpSpPr/>
          <p:nvPr/>
        </p:nvGrpSpPr>
        <p:grpSpPr>
          <a:xfrm>
            <a:off x="1323901" y="3631723"/>
            <a:ext cx="356343" cy="356757"/>
            <a:chOff x="1323901" y="3807173"/>
            <a:chExt cx="356343" cy="356757"/>
          </a:xfrm>
        </p:grpSpPr>
        <p:sp>
          <p:nvSpPr>
            <p:cNvPr id="11831" name="Google Shape;11831;p66"/>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6"/>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6"/>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6"/>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6"/>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6"/>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6"/>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6"/>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6"/>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6"/>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6"/>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6"/>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6"/>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6"/>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6"/>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6"/>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6"/>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6"/>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6"/>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6"/>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6"/>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6"/>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6"/>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6"/>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5" name="Google Shape;11855;p66"/>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6" name="Google Shape;11856;p66"/>
          <p:cNvGrpSpPr/>
          <p:nvPr/>
        </p:nvGrpSpPr>
        <p:grpSpPr>
          <a:xfrm>
            <a:off x="859262" y="3178470"/>
            <a:ext cx="306759" cy="351445"/>
            <a:chOff x="859262" y="3353920"/>
            <a:chExt cx="306759" cy="351445"/>
          </a:xfrm>
        </p:grpSpPr>
        <p:sp>
          <p:nvSpPr>
            <p:cNvPr id="11857" name="Google Shape;11857;p6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2" name="Google Shape;11862;p66"/>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3" name="Google Shape;11863;p66"/>
          <p:cNvGrpSpPr/>
          <p:nvPr/>
        </p:nvGrpSpPr>
        <p:grpSpPr>
          <a:xfrm>
            <a:off x="3967437" y="3661652"/>
            <a:ext cx="364708" cy="295405"/>
            <a:chOff x="3967437" y="3837102"/>
            <a:chExt cx="364708" cy="295405"/>
          </a:xfrm>
        </p:grpSpPr>
        <p:sp>
          <p:nvSpPr>
            <p:cNvPr id="11864" name="Google Shape;11864;p66"/>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6"/>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6"/>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6"/>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6"/>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9" name="Google Shape;11869;p66"/>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6"/>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6"/>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2" name="Google Shape;11872;p66"/>
          <p:cNvGrpSpPr/>
          <p:nvPr/>
        </p:nvGrpSpPr>
        <p:grpSpPr>
          <a:xfrm>
            <a:off x="5811827" y="3631001"/>
            <a:ext cx="283743" cy="308444"/>
            <a:chOff x="5964227" y="3858701"/>
            <a:chExt cx="283743" cy="308444"/>
          </a:xfrm>
        </p:grpSpPr>
        <p:sp>
          <p:nvSpPr>
            <p:cNvPr id="11873" name="Google Shape;11873;p66"/>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6"/>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6"/>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6"/>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66"/>
          <p:cNvGrpSpPr/>
          <p:nvPr/>
        </p:nvGrpSpPr>
        <p:grpSpPr>
          <a:xfrm>
            <a:off x="6243508" y="3697623"/>
            <a:ext cx="320372" cy="213602"/>
            <a:chOff x="6395908" y="3873073"/>
            <a:chExt cx="320372" cy="213602"/>
          </a:xfrm>
        </p:grpSpPr>
        <p:sp>
          <p:nvSpPr>
            <p:cNvPr id="11878" name="Google Shape;11878;p66"/>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6"/>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6"/>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6"/>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6"/>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6"/>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6"/>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6"/>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6"/>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6"/>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66"/>
          <p:cNvGrpSpPr/>
          <p:nvPr/>
        </p:nvGrpSpPr>
        <p:grpSpPr>
          <a:xfrm>
            <a:off x="7262890" y="3627366"/>
            <a:ext cx="357138" cy="352018"/>
            <a:chOff x="7415290" y="3802816"/>
            <a:chExt cx="357138" cy="352018"/>
          </a:xfrm>
        </p:grpSpPr>
        <p:sp>
          <p:nvSpPr>
            <p:cNvPr id="11889" name="Google Shape;11889;p66"/>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6"/>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6"/>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6"/>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6"/>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6"/>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6"/>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6"/>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66"/>
          <p:cNvGrpSpPr/>
          <p:nvPr/>
        </p:nvGrpSpPr>
        <p:grpSpPr>
          <a:xfrm>
            <a:off x="6737312" y="3657963"/>
            <a:ext cx="355230" cy="293401"/>
            <a:chOff x="6889712" y="3833413"/>
            <a:chExt cx="355230" cy="293401"/>
          </a:xfrm>
        </p:grpSpPr>
        <p:sp>
          <p:nvSpPr>
            <p:cNvPr id="11898" name="Google Shape;11898;p66"/>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6"/>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6"/>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6"/>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6"/>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3" name="Google Shape;11903;p66"/>
          <p:cNvGrpSpPr/>
          <p:nvPr/>
        </p:nvGrpSpPr>
        <p:grpSpPr>
          <a:xfrm>
            <a:off x="7707152" y="3660420"/>
            <a:ext cx="282318" cy="337168"/>
            <a:chOff x="1635875" y="237775"/>
            <a:chExt cx="4370250" cy="5219325"/>
          </a:xfrm>
        </p:grpSpPr>
        <p:sp>
          <p:nvSpPr>
            <p:cNvPr id="11904" name="Google Shape;11904;p66"/>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6"/>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66"/>
          <p:cNvGrpSpPr/>
          <p:nvPr/>
        </p:nvGrpSpPr>
        <p:grpSpPr>
          <a:xfrm>
            <a:off x="3103963" y="3185690"/>
            <a:ext cx="297886" cy="337578"/>
            <a:chOff x="3103963" y="3361140"/>
            <a:chExt cx="297886" cy="337578"/>
          </a:xfrm>
        </p:grpSpPr>
        <p:sp>
          <p:nvSpPr>
            <p:cNvPr id="11907" name="Google Shape;11907;p66"/>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6"/>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6"/>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6"/>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6"/>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6"/>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6"/>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6"/>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6"/>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6"/>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6"/>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6"/>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66"/>
          <p:cNvGrpSpPr/>
          <p:nvPr/>
        </p:nvGrpSpPr>
        <p:grpSpPr>
          <a:xfrm>
            <a:off x="2667821" y="3185658"/>
            <a:ext cx="273046" cy="337801"/>
            <a:chOff x="2667821" y="3361108"/>
            <a:chExt cx="273046" cy="337801"/>
          </a:xfrm>
        </p:grpSpPr>
        <p:sp>
          <p:nvSpPr>
            <p:cNvPr id="11932" name="Google Shape;11932;p66"/>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6"/>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6"/>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6"/>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6"/>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6"/>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6"/>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6"/>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6"/>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6"/>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6"/>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6"/>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6"/>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6"/>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6"/>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6"/>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6"/>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6"/>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6"/>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6"/>
          <p:cNvGrpSpPr/>
          <p:nvPr/>
        </p:nvGrpSpPr>
        <p:grpSpPr>
          <a:xfrm>
            <a:off x="2212469" y="3184863"/>
            <a:ext cx="282715" cy="338660"/>
            <a:chOff x="2212469" y="3360313"/>
            <a:chExt cx="282715" cy="338660"/>
          </a:xfrm>
        </p:grpSpPr>
        <p:sp>
          <p:nvSpPr>
            <p:cNvPr id="11952" name="Google Shape;11952;p66"/>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6"/>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6"/>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66"/>
          <p:cNvGrpSpPr/>
          <p:nvPr/>
        </p:nvGrpSpPr>
        <p:grpSpPr>
          <a:xfrm>
            <a:off x="1768821" y="3185658"/>
            <a:ext cx="278739" cy="339073"/>
            <a:chOff x="1768821" y="3361108"/>
            <a:chExt cx="278739" cy="339073"/>
          </a:xfrm>
        </p:grpSpPr>
        <p:sp>
          <p:nvSpPr>
            <p:cNvPr id="11956" name="Google Shape;11956;p66"/>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6"/>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6"/>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6"/>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6"/>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6"/>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6"/>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6"/>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6"/>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6"/>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6"/>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6"/>
          <p:cNvGrpSpPr/>
          <p:nvPr/>
        </p:nvGrpSpPr>
        <p:grpSpPr>
          <a:xfrm>
            <a:off x="5337883" y="3161423"/>
            <a:ext cx="307141" cy="376826"/>
            <a:chOff x="5337883" y="3336873"/>
            <a:chExt cx="307141" cy="376826"/>
          </a:xfrm>
        </p:grpSpPr>
        <p:sp>
          <p:nvSpPr>
            <p:cNvPr id="11968" name="Google Shape;11968;p66"/>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6"/>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66"/>
          <p:cNvGrpSpPr/>
          <p:nvPr/>
        </p:nvGrpSpPr>
        <p:grpSpPr>
          <a:xfrm>
            <a:off x="4883835" y="3161805"/>
            <a:ext cx="323425" cy="377557"/>
            <a:chOff x="4883835" y="3337255"/>
            <a:chExt cx="323425" cy="377557"/>
          </a:xfrm>
        </p:grpSpPr>
        <p:sp>
          <p:nvSpPr>
            <p:cNvPr id="11971" name="Google Shape;11971;p66"/>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6"/>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6"/>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66"/>
          <p:cNvGrpSpPr/>
          <p:nvPr/>
        </p:nvGrpSpPr>
        <p:grpSpPr>
          <a:xfrm>
            <a:off x="6193310" y="3231839"/>
            <a:ext cx="352590" cy="237488"/>
            <a:chOff x="6193310" y="3407289"/>
            <a:chExt cx="352590" cy="237488"/>
          </a:xfrm>
        </p:grpSpPr>
        <p:sp>
          <p:nvSpPr>
            <p:cNvPr id="11975" name="Google Shape;11975;p66"/>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6"/>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6"/>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6"/>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6"/>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66"/>
          <p:cNvGrpSpPr/>
          <p:nvPr/>
        </p:nvGrpSpPr>
        <p:grpSpPr>
          <a:xfrm>
            <a:off x="6637117" y="3222393"/>
            <a:ext cx="353735" cy="254504"/>
            <a:chOff x="6637117" y="3397843"/>
            <a:chExt cx="353735" cy="254504"/>
          </a:xfrm>
        </p:grpSpPr>
        <p:sp>
          <p:nvSpPr>
            <p:cNvPr id="11981" name="Google Shape;11981;p66"/>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6"/>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6"/>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6"/>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6"/>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6"/>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66"/>
          <p:cNvGrpSpPr/>
          <p:nvPr/>
        </p:nvGrpSpPr>
        <p:grpSpPr>
          <a:xfrm>
            <a:off x="7075994" y="3174081"/>
            <a:ext cx="360637" cy="352336"/>
            <a:chOff x="7075994" y="3349531"/>
            <a:chExt cx="360637" cy="352336"/>
          </a:xfrm>
        </p:grpSpPr>
        <p:sp>
          <p:nvSpPr>
            <p:cNvPr id="11988" name="Google Shape;11988;p66"/>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6"/>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6"/>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6"/>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6"/>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6"/>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6"/>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66"/>
          <p:cNvGrpSpPr/>
          <p:nvPr/>
        </p:nvGrpSpPr>
        <p:grpSpPr>
          <a:xfrm>
            <a:off x="7651983" y="3173731"/>
            <a:ext cx="107183" cy="352399"/>
            <a:chOff x="7651983" y="3349181"/>
            <a:chExt cx="107183" cy="352399"/>
          </a:xfrm>
        </p:grpSpPr>
        <p:sp>
          <p:nvSpPr>
            <p:cNvPr id="11996" name="Google Shape;11996;p66"/>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6"/>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66"/>
          <p:cNvGrpSpPr/>
          <p:nvPr/>
        </p:nvGrpSpPr>
        <p:grpSpPr>
          <a:xfrm>
            <a:off x="7973468" y="3206872"/>
            <a:ext cx="352590" cy="287072"/>
            <a:chOff x="7973468" y="3382322"/>
            <a:chExt cx="352590" cy="287072"/>
          </a:xfrm>
        </p:grpSpPr>
        <p:sp>
          <p:nvSpPr>
            <p:cNvPr id="11999" name="Google Shape;11999;p66"/>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6"/>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6"/>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6"/>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6"/>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6"/>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6"/>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6"/>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6"/>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6"/>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6"/>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6"/>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1" name="Google Shape;12011;p6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012" name="Google Shape;12012;p6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16" name="Shape 12016"/>
        <p:cNvGrpSpPr/>
        <p:nvPr/>
      </p:nvGrpSpPr>
      <p:grpSpPr>
        <a:xfrm>
          <a:off x="0" y="0"/>
          <a:ext cx="0" cy="0"/>
          <a:chOff x="0" y="0"/>
          <a:chExt cx="0" cy="0"/>
        </a:xfrm>
      </p:grpSpPr>
      <p:grpSp>
        <p:nvGrpSpPr>
          <p:cNvPr id="12017" name="Google Shape;12017;p67"/>
          <p:cNvGrpSpPr/>
          <p:nvPr/>
        </p:nvGrpSpPr>
        <p:grpSpPr>
          <a:xfrm>
            <a:off x="821808" y="1576858"/>
            <a:ext cx="347872" cy="347488"/>
            <a:chOff x="849677" y="1500658"/>
            <a:chExt cx="347872" cy="347488"/>
          </a:xfrm>
        </p:grpSpPr>
        <p:sp>
          <p:nvSpPr>
            <p:cNvPr id="12018" name="Google Shape;12018;p67"/>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7"/>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7"/>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7"/>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7"/>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7"/>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4" name="Google Shape;12024;p67"/>
          <p:cNvGrpSpPr/>
          <p:nvPr/>
        </p:nvGrpSpPr>
        <p:grpSpPr>
          <a:xfrm>
            <a:off x="1387984" y="1576858"/>
            <a:ext cx="315872" cy="347488"/>
            <a:chOff x="1415853" y="1500658"/>
            <a:chExt cx="315872" cy="347488"/>
          </a:xfrm>
        </p:grpSpPr>
        <p:sp>
          <p:nvSpPr>
            <p:cNvPr id="12025" name="Google Shape;12025;p67"/>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7"/>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7"/>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7"/>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67"/>
          <p:cNvGrpSpPr/>
          <p:nvPr/>
        </p:nvGrpSpPr>
        <p:grpSpPr>
          <a:xfrm>
            <a:off x="4669520" y="1576858"/>
            <a:ext cx="347520" cy="347104"/>
            <a:chOff x="4697389" y="1500658"/>
            <a:chExt cx="347520" cy="347104"/>
          </a:xfrm>
        </p:grpSpPr>
        <p:sp>
          <p:nvSpPr>
            <p:cNvPr id="12030" name="Google Shape;12030;p67"/>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7"/>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7"/>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67"/>
          <p:cNvGrpSpPr/>
          <p:nvPr/>
        </p:nvGrpSpPr>
        <p:grpSpPr>
          <a:xfrm>
            <a:off x="3575664" y="2041146"/>
            <a:ext cx="347520" cy="353760"/>
            <a:chOff x="3603533" y="1964946"/>
            <a:chExt cx="347520" cy="353760"/>
          </a:xfrm>
        </p:grpSpPr>
        <p:sp>
          <p:nvSpPr>
            <p:cNvPr id="12034" name="Google Shape;12034;p67"/>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7"/>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7"/>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67"/>
          <p:cNvGrpSpPr/>
          <p:nvPr/>
        </p:nvGrpSpPr>
        <p:grpSpPr>
          <a:xfrm>
            <a:off x="1922896" y="2040538"/>
            <a:ext cx="357792" cy="352448"/>
            <a:chOff x="1950765" y="1964338"/>
            <a:chExt cx="357792" cy="352448"/>
          </a:xfrm>
        </p:grpSpPr>
        <p:sp>
          <p:nvSpPr>
            <p:cNvPr id="12038" name="Google Shape;12038;p67"/>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7"/>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7"/>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7"/>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67"/>
          <p:cNvGrpSpPr/>
          <p:nvPr/>
        </p:nvGrpSpPr>
        <p:grpSpPr>
          <a:xfrm>
            <a:off x="7407760" y="2040890"/>
            <a:ext cx="367712" cy="353248"/>
            <a:chOff x="7435629" y="1964690"/>
            <a:chExt cx="367712" cy="353248"/>
          </a:xfrm>
        </p:grpSpPr>
        <p:sp>
          <p:nvSpPr>
            <p:cNvPr id="12043" name="Google Shape;12043;p67"/>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7"/>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7"/>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7"/>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67"/>
          <p:cNvGrpSpPr/>
          <p:nvPr/>
        </p:nvGrpSpPr>
        <p:grpSpPr>
          <a:xfrm>
            <a:off x="2484880" y="2041242"/>
            <a:ext cx="333024" cy="352896"/>
            <a:chOff x="2512749" y="1965042"/>
            <a:chExt cx="333024" cy="352896"/>
          </a:xfrm>
        </p:grpSpPr>
        <p:sp>
          <p:nvSpPr>
            <p:cNvPr id="12048" name="Google Shape;12048;p67"/>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7"/>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7"/>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7"/>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7"/>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67"/>
          <p:cNvGrpSpPr/>
          <p:nvPr/>
        </p:nvGrpSpPr>
        <p:grpSpPr>
          <a:xfrm>
            <a:off x="1370448" y="2057978"/>
            <a:ext cx="365792" cy="335392"/>
            <a:chOff x="1398317" y="1981778"/>
            <a:chExt cx="365792" cy="335392"/>
          </a:xfrm>
        </p:grpSpPr>
        <p:sp>
          <p:nvSpPr>
            <p:cNvPr id="12054" name="Google Shape;12054;p67"/>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7"/>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7"/>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7"/>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7"/>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7"/>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67"/>
          <p:cNvGrpSpPr/>
          <p:nvPr/>
        </p:nvGrpSpPr>
        <p:grpSpPr>
          <a:xfrm>
            <a:off x="3024368" y="2079770"/>
            <a:ext cx="353600" cy="314752"/>
            <a:chOff x="3052237" y="2003570"/>
            <a:chExt cx="353600" cy="314752"/>
          </a:xfrm>
        </p:grpSpPr>
        <p:sp>
          <p:nvSpPr>
            <p:cNvPr id="12061" name="Google Shape;12061;p67"/>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7"/>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7"/>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67"/>
          <p:cNvGrpSpPr/>
          <p:nvPr/>
        </p:nvGrpSpPr>
        <p:grpSpPr>
          <a:xfrm>
            <a:off x="1376144" y="3034266"/>
            <a:ext cx="368096" cy="223968"/>
            <a:chOff x="1404013" y="2958066"/>
            <a:chExt cx="368096" cy="223968"/>
          </a:xfrm>
        </p:grpSpPr>
        <p:sp>
          <p:nvSpPr>
            <p:cNvPr id="12065" name="Google Shape;12065;p67"/>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7"/>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7" name="Google Shape;12067;p67"/>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7"/>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9" name="Google Shape;12069;p67"/>
          <p:cNvGrpSpPr/>
          <p:nvPr/>
        </p:nvGrpSpPr>
        <p:grpSpPr>
          <a:xfrm>
            <a:off x="1923280" y="2961402"/>
            <a:ext cx="370368" cy="367328"/>
            <a:chOff x="1951149" y="2885202"/>
            <a:chExt cx="370368" cy="367328"/>
          </a:xfrm>
        </p:grpSpPr>
        <p:sp>
          <p:nvSpPr>
            <p:cNvPr id="12070" name="Google Shape;12070;p67"/>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7"/>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7"/>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67"/>
          <p:cNvGrpSpPr/>
          <p:nvPr/>
        </p:nvGrpSpPr>
        <p:grpSpPr>
          <a:xfrm>
            <a:off x="2473808" y="2982362"/>
            <a:ext cx="367328" cy="327296"/>
            <a:chOff x="2501677" y="2906162"/>
            <a:chExt cx="367328" cy="327296"/>
          </a:xfrm>
        </p:grpSpPr>
        <p:sp>
          <p:nvSpPr>
            <p:cNvPr id="12074" name="Google Shape;12074;p67"/>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7"/>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7"/>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7" name="Google Shape;12077;p67"/>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8" name="Google Shape;12078;p67"/>
          <p:cNvGrpSpPr/>
          <p:nvPr/>
        </p:nvGrpSpPr>
        <p:grpSpPr>
          <a:xfrm>
            <a:off x="3022448" y="2969914"/>
            <a:ext cx="367712" cy="354240"/>
            <a:chOff x="3050317" y="2893714"/>
            <a:chExt cx="367712" cy="354240"/>
          </a:xfrm>
        </p:grpSpPr>
        <p:sp>
          <p:nvSpPr>
            <p:cNvPr id="12079" name="Google Shape;12079;p67"/>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7"/>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1" name="Google Shape;12081;p67"/>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7"/>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3" name="Google Shape;12083;p67"/>
          <p:cNvGrpSpPr/>
          <p:nvPr/>
        </p:nvGrpSpPr>
        <p:grpSpPr>
          <a:xfrm>
            <a:off x="7503408" y="2962554"/>
            <a:ext cx="185184" cy="367296"/>
            <a:chOff x="7531277" y="2886354"/>
            <a:chExt cx="185184" cy="367296"/>
          </a:xfrm>
        </p:grpSpPr>
        <p:sp>
          <p:nvSpPr>
            <p:cNvPr id="12084" name="Google Shape;12084;p67"/>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7"/>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7"/>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67"/>
          <p:cNvGrpSpPr/>
          <p:nvPr/>
        </p:nvGrpSpPr>
        <p:grpSpPr>
          <a:xfrm>
            <a:off x="6898768" y="2962938"/>
            <a:ext cx="297184" cy="367296"/>
            <a:chOff x="6926637" y="2886738"/>
            <a:chExt cx="297184" cy="367296"/>
          </a:xfrm>
        </p:grpSpPr>
        <p:sp>
          <p:nvSpPr>
            <p:cNvPr id="12088" name="Google Shape;12088;p67"/>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7"/>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7"/>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1" name="Google Shape;12091;p67"/>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7"/>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3" name="Google Shape;12093;p67"/>
          <p:cNvGrpSpPr/>
          <p:nvPr/>
        </p:nvGrpSpPr>
        <p:grpSpPr>
          <a:xfrm>
            <a:off x="6312784" y="2962554"/>
            <a:ext cx="370368" cy="368064"/>
            <a:chOff x="6340653" y="2886354"/>
            <a:chExt cx="370368" cy="368064"/>
          </a:xfrm>
        </p:grpSpPr>
        <p:sp>
          <p:nvSpPr>
            <p:cNvPr id="12094" name="Google Shape;12094;p67"/>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7"/>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7"/>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7"/>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7"/>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7"/>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67"/>
          <p:cNvGrpSpPr/>
          <p:nvPr/>
        </p:nvGrpSpPr>
        <p:grpSpPr>
          <a:xfrm>
            <a:off x="5218928" y="2057626"/>
            <a:ext cx="354752" cy="336512"/>
            <a:chOff x="5246797" y="1981426"/>
            <a:chExt cx="354752" cy="336512"/>
          </a:xfrm>
        </p:grpSpPr>
        <p:sp>
          <p:nvSpPr>
            <p:cNvPr id="12101" name="Google Shape;12101;p67"/>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7"/>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67"/>
          <p:cNvGrpSpPr/>
          <p:nvPr/>
        </p:nvGrpSpPr>
        <p:grpSpPr>
          <a:xfrm>
            <a:off x="4120880" y="2178266"/>
            <a:ext cx="355136" cy="216256"/>
            <a:chOff x="4148749" y="2102066"/>
            <a:chExt cx="355136" cy="216256"/>
          </a:xfrm>
        </p:grpSpPr>
        <p:sp>
          <p:nvSpPr>
            <p:cNvPr id="12104" name="Google Shape;12104;p67"/>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7"/>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67"/>
          <p:cNvGrpSpPr/>
          <p:nvPr/>
        </p:nvGrpSpPr>
        <p:grpSpPr>
          <a:xfrm>
            <a:off x="5766800" y="2077626"/>
            <a:ext cx="354752" cy="315360"/>
            <a:chOff x="5794669" y="2001426"/>
            <a:chExt cx="354752" cy="315360"/>
          </a:xfrm>
        </p:grpSpPr>
        <p:sp>
          <p:nvSpPr>
            <p:cNvPr id="12107" name="Google Shape;12107;p67"/>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7"/>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67"/>
          <p:cNvGrpSpPr/>
          <p:nvPr/>
        </p:nvGrpSpPr>
        <p:grpSpPr>
          <a:xfrm>
            <a:off x="6317360" y="2106042"/>
            <a:ext cx="352832" cy="289216"/>
            <a:chOff x="6345229" y="2029842"/>
            <a:chExt cx="352832" cy="289216"/>
          </a:xfrm>
        </p:grpSpPr>
        <p:sp>
          <p:nvSpPr>
            <p:cNvPr id="12110" name="Google Shape;12110;p67"/>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7"/>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2" name="Google Shape;12112;p67"/>
          <p:cNvGrpSpPr/>
          <p:nvPr/>
        </p:nvGrpSpPr>
        <p:grpSpPr>
          <a:xfrm>
            <a:off x="4669520" y="2112538"/>
            <a:ext cx="354752" cy="281984"/>
            <a:chOff x="4697389" y="2036338"/>
            <a:chExt cx="354752" cy="281984"/>
          </a:xfrm>
        </p:grpSpPr>
        <p:sp>
          <p:nvSpPr>
            <p:cNvPr id="12113" name="Google Shape;12113;p67"/>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7"/>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67"/>
          <p:cNvGrpSpPr/>
          <p:nvPr/>
        </p:nvGrpSpPr>
        <p:grpSpPr>
          <a:xfrm>
            <a:off x="1376144" y="2500954"/>
            <a:ext cx="353600" cy="354944"/>
            <a:chOff x="1404013" y="2424754"/>
            <a:chExt cx="353600" cy="354944"/>
          </a:xfrm>
        </p:grpSpPr>
        <p:sp>
          <p:nvSpPr>
            <p:cNvPr id="12116" name="Google Shape;12116;p67"/>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7"/>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7"/>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7"/>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7"/>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1" name="Google Shape;12121;p67"/>
          <p:cNvGrpSpPr/>
          <p:nvPr/>
        </p:nvGrpSpPr>
        <p:grpSpPr>
          <a:xfrm>
            <a:off x="826384" y="2504474"/>
            <a:ext cx="355104" cy="351040"/>
            <a:chOff x="854253" y="2428274"/>
            <a:chExt cx="355104" cy="351040"/>
          </a:xfrm>
        </p:grpSpPr>
        <p:sp>
          <p:nvSpPr>
            <p:cNvPr id="12122" name="Google Shape;12122;p67"/>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7"/>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67"/>
          <p:cNvGrpSpPr/>
          <p:nvPr/>
        </p:nvGrpSpPr>
        <p:grpSpPr>
          <a:xfrm>
            <a:off x="6869040" y="2517146"/>
            <a:ext cx="354752" cy="275904"/>
            <a:chOff x="6896909" y="2440946"/>
            <a:chExt cx="354752" cy="275904"/>
          </a:xfrm>
        </p:grpSpPr>
        <p:sp>
          <p:nvSpPr>
            <p:cNvPr id="12125" name="Google Shape;12125;p67"/>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7"/>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7" name="Google Shape;12127;p67"/>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8" name="Google Shape;12128;p67"/>
          <p:cNvGrpSpPr/>
          <p:nvPr/>
        </p:nvGrpSpPr>
        <p:grpSpPr>
          <a:xfrm>
            <a:off x="5237200" y="2500954"/>
            <a:ext cx="321984" cy="354560"/>
            <a:chOff x="5265069" y="2424754"/>
            <a:chExt cx="321984" cy="354560"/>
          </a:xfrm>
        </p:grpSpPr>
        <p:sp>
          <p:nvSpPr>
            <p:cNvPr id="12129" name="Google Shape;12129;p67"/>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7"/>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67"/>
          <p:cNvGrpSpPr/>
          <p:nvPr/>
        </p:nvGrpSpPr>
        <p:grpSpPr>
          <a:xfrm>
            <a:off x="4122800" y="2542970"/>
            <a:ext cx="355104" cy="259584"/>
            <a:chOff x="4150669" y="2466770"/>
            <a:chExt cx="355104" cy="259584"/>
          </a:xfrm>
        </p:grpSpPr>
        <p:sp>
          <p:nvSpPr>
            <p:cNvPr id="12132" name="Google Shape;12132;p67"/>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7"/>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7"/>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7"/>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67"/>
          <p:cNvGrpSpPr/>
          <p:nvPr/>
        </p:nvGrpSpPr>
        <p:grpSpPr>
          <a:xfrm>
            <a:off x="4671824" y="2501146"/>
            <a:ext cx="354336" cy="353984"/>
            <a:chOff x="4699693" y="2424946"/>
            <a:chExt cx="354336" cy="353984"/>
          </a:xfrm>
        </p:grpSpPr>
        <p:sp>
          <p:nvSpPr>
            <p:cNvPr id="12137" name="Google Shape;12137;p67"/>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7"/>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9" name="Google Shape;12139;p67"/>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7"/>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1" name="Google Shape;12141;p67"/>
          <p:cNvGrpSpPr/>
          <p:nvPr/>
        </p:nvGrpSpPr>
        <p:grpSpPr>
          <a:xfrm>
            <a:off x="1925168" y="2628442"/>
            <a:ext cx="355136" cy="227072"/>
            <a:chOff x="1953037" y="2552242"/>
            <a:chExt cx="355136" cy="227072"/>
          </a:xfrm>
        </p:grpSpPr>
        <p:sp>
          <p:nvSpPr>
            <p:cNvPr id="12142" name="Google Shape;12142;p67"/>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7"/>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4" name="Google Shape;12144;p67"/>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5" name="Google Shape;12145;p67"/>
          <p:cNvGrpSpPr/>
          <p:nvPr/>
        </p:nvGrpSpPr>
        <p:grpSpPr>
          <a:xfrm>
            <a:off x="2473072" y="2603418"/>
            <a:ext cx="355104" cy="250944"/>
            <a:chOff x="2500941" y="2527218"/>
            <a:chExt cx="355104" cy="250944"/>
          </a:xfrm>
        </p:grpSpPr>
        <p:sp>
          <p:nvSpPr>
            <p:cNvPr id="12146" name="Google Shape;12146;p67"/>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7"/>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7"/>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7"/>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7"/>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1" name="Google Shape;12151;p67"/>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2" name="Google Shape;12152;p67"/>
          <p:cNvGrpSpPr/>
          <p:nvPr/>
        </p:nvGrpSpPr>
        <p:grpSpPr>
          <a:xfrm>
            <a:off x="7965936" y="2503322"/>
            <a:ext cx="356256" cy="351808"/>
            <a:chOff x="7993805" y="2427122"/>
            <a:chExt cx="356256" cy="351808"/>
          </a:xfrm>
        </p:grpSpPr>
        <p:sp>
          <p:nvSpPr>
            <p:cNvPr id="12153" name="Google Shape;12153;p67"/>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7"/>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7"/>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6" name="Google Shape;12156;p67"/>
          <p:cNvGrpSpPr/>
          <p:nvPr/>
        </p:nvGrpSpPr>
        <p:grpSpPr>
          <a:xfrm>
            <a:off x="850768" y="2041210"/>
            <a:ext cx="308640" cy="353312"/>
            <a:chOff x="878637" y="1965010"/>
            <a:chExt cx="308640" cy="353312"/>
          </a:xfrm>
        </p:grpSpPr>
        <p:sp>
          <p:nvSpPr>
            <p:cNvPr id="12157" name="Google Shape;12157;p67"/>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7"/>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7"/>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67"/>
          <p:cNvGrpSpPr/>
          <p:nvPr/>
        </p:nvGrpSpPr>
        <p:grpSpPr>
          <a:xfrm>
            <a:off x="6868272" y="2040922"/>
            <a:ext cx="348256" cy="352448"/>
            <a:chOff x="6896141" y="1964722"/>
            <a:chExt cx="348256" cy="352448"/>
          </a:xfrm>
        </p:grpSpPr>
        <p:sp>
          <p:nvSpPr>
            <p:cNvPr id="12161" name="Google Shape;12161;p67"/>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7"/>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7"/>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67"/>
          <p:cNvGrpSpPr/>
          <p:nvPr/>
        </p:nvGrpSpPr>
        <p:grpSpPr>
          <a:xfrm>
            <a:off x="7962128" y="2091578"/>
            <a:ext cx="355136" cy="303328"/>
            <a:chOff x="7989997" y="2015378"/>
            <a:chExt cx="355136" cy="303328"/>
          </a:xfrm>
        </p:grpSpPr>
        <p:sp>
          <p:nvSpPr>
            <p:cNvPr id="12165" name="Google Shape;12165;p67"/>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7"/>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7"/>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8" name="Google Shape;12168;p67"/>
          <p:cNvGrpSpPr/>
          <p:nvPr/>
        </p:nvGrpSpPr>
        <p:grpSpPr>
          <a:xfrm>
            <a:off x="3570352" y="1585562"/>
            <a:ext cx="348640" cy="330784"/>
            <a:chOff x="3598221" y="1509362"/>
            <a:chExt cx="348640" cy="330784"/>
          </a:xfrm>
        </p:grpSpPr>
        <p:sp>
          <p:nvSpPr>
            <p:cNvPr id="12169" name="Google Shape;12169;p67"/>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7"/>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7"/>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7"/>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67"/>
          <p:cNvGrpSpPr/>
          <p:nvPr/>
        </p:nvGrpSpPr>
        <p:grpSpPr>
          <a:xfrm>
            <a:off x="5218928" y="1576858"/>
            <a:ext cx="347872" cy="347488"/>
            <a:chOff x="5246797" y="1500658"/>
            <a:chExt cx="347872" cy="347488"/>
          </a:xfrm>
        </p:grpSpPr>
        <p:sp>
          <p:nvSpPr>
            <p:cNvPr id="12174" name="Google Shape;12174;p67"/>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7"/>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7"/>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7"/>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67"/>
          <p:cNvGrpSpPr/>
          <p:nvPr/>
        </p:nvGrpSpPr>
        <p:grpSpPr>
          <a:xfrm>
            <a:off x="5768720" y="1576858"/>
            <a:ext cx="349024" cy="346752"/>
            <a:chOff x="5796589" y="1500658"/>
            <a:chExt cx="349024" cy="346752"/>
          </a:xfrm>
        </p:grpSpPr>
        <p:sp>
          <p:nvSpPr>
            <p:cNvPr id="12179" name="Google Shape;12179;p67"/>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0" name="Google Shape;12180;p67"/>
            <p:cNvGrpSpPr/>
            <p:nvPr/>
          </p:nvGrpSpPr>
          <p:grpSpPr>
            <a:xfrm>
              <a:off x="5796589" y="1500658"/>
              <a:ext cx="349024" cy="346752"/>
              <a:chOff x="5796589" y="1500658"/>
              <a:chExt cx="349024" cy="346752"/>
            </a:xfrm>
          </p:grpSpPr>
          <p:sp>
            <p:nvSpPr>
              <p:cNvPr id="12181" name="Google Shape;12181;p67"/>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7"/>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7"/>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7"/>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85" name="Google Shape;12185;p67"/>
          <p:cNvGrpSpPr/>
          <p:nvPr/>
        </p:nvGrpSpPr>
        <p:grpSpPr>
          <a:xfrm>
            <a:off x="6867504" y="1578778"/>
            <a:ext cx="348640" cy="343296"/>
            <a:chOff x="6895373" y="1502578"/>
            <a:chExt cx="348640" cy="343296"/>
          </a:xfrm>
        </p:grpSpPr>
        <p:sp>
          <p:nvSpPr>
            <p:cNvPr id="12186" name="Google Shape;12186;p67"/>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7"/>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7"/>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67"/>
          <p:cNvGrpSpPr/>
          <p:nvPr/>
        </p:nvGrpSpPr>
        <p:grpSpPr>
          <a:xfrm>
            <a:off x="4119728" y="1581658"/>
            <a:ext cx="347904" cy="336992"/>
            <a:chOff x="4147597" y="1505458"/>
            <a:chExt cx="347904" cy="336992"/>
          </a:xfrm>
        </p:grpSpPr>
        <p:sp>
          <p:nvSpPr>
            <p:cNvPr id="12190" name="Google Shape;12190;p67"/>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7"/>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7"/>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7"/>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7"/>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7"/>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7"/>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7" name="Google Shape;12197;p67"/>
          <p:cNvGrpSpPr/>
          <p:nvPr/>
        </p:nvGrpSpPr>
        <p:grpSpPr>
          <a:xfrm>
            <a:off x="2471536" y="1576090"/>
            <a:ext cx="347488" cy="348256"/>
            <a:chOff x="2499405" y="1499890"/>
            <a:chExt cx="347488" cy="348256"/>
          </a:xfrm>
        </p:grpSpPr>
        <p:sp>
          <p:nvSpPr>
            <p:cNvPr id="12198" name="Google Shape;12198;p67"/>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7"/>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7"/>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7"/>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7"/>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3" name="Google Shape;12203;p67"/>
          <p:cNvGrpSpPr/>
          <p:nvPr/>
        </p:nvGrpSpPr>
        <p:grpSpPr>
          <a:xfrm>
            <a:off x="1928976" y="1576698"/>
            <a:ext cx="331520" cy="348032"/>
            <a:chOff x="1956845" y="1500498"/>
            <a:chExt cx="331520" cy="348032"/>
          </a:xfrm>
        </p:grpSpPr>
        <p:sp>
          <p:nvSpPr>
            <p:cNvPr id="12204" name="Google Shape;12204;p67"/>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7"/>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7"/>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7"/>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7"/>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7"/>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7"/>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7"/>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7"/>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7"/>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7"/>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7"/>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6" name="Google Shape;12216;p67"/>
          <p:cNvGrpSpPr/>
          <p:nvPr/>
        </p:nvGrpSpPr>
        <p:grpSpPr>
          <a:xfrm>
            <a:off x="6317744" y="1626074"/>
            <a:ext cx="348640" cy="250656"/>
            <a:chOff x="6345613" y="1549874"/>
            <a:chExt cx="348640" cy="250656"/>
          </a:xfrm>
        </p:grpSpPr>
        <p:sp>
          <p:nvSpPr>
            <p:cNvPr id="12217" name="Google Shape;12217;p67"/>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7"/>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7"/>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7"/>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7"/>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7"/>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67"/>
          <p:cNvGrpSpPr/>
          <p:nvPr/>
        </p:nvGrpSpPr>
        <p:grpSpPr>
          <a:xfrm>
            <a:off x="7416912" y="1583226"/>
            <a:ext cx="348640" cy="334272"/>
            <a:chOff x="7444781" y="1507026"/>
            <a:chExt cx="348640" cy="334272"/>
          </a:xfrm>
        </p:grpSpPr>
        <p:sp>
          <p:nvSpPr>
            <p:cNvPr id="12224" name="Google Shape;12224;p67"/>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7"/>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7"/>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7"/>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7"/>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67"/>
          <p:cNvGrpSpPr/>
          <p:nvPr/>
        </p:nvGrpSpPr>
        <p:grpSpPr>
          <a:xfrm>
            <a:off x="7967472" y="1582938"/>
            <a:ext cx="347872" cy="334944"/>
            <a:chOff x="7995341" y="1506738"/>
            <a:chExt cx="347872" cy="334944"/>
          </a:xfrm>
        </p:grpSpPr>
        <p:sp>
          <p:nvSpPr>
            <p:cNvPr id="12230" name="Google Shape;12230;p67"/>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7"/>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7"/>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7"/>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7"/>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7"/>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6" name="Google Shape;12236;p67"/>
          <p:cNvGrpSpPr/>
          <p:nvPr/>
        </p:nvGrpSpPr>
        <p:grpSpPr>
          <a:xfrm>
            <a:off x="3020176" y="1599130"/>
            <a:ext cx="347872" cy="303904"/>
            <a:chOff x="3048045" y="1522930"/>
            <a:chExt cx="347872" cy="303904"/>
          </a:xfrm>
        </p:grpSpPr>
        <p:sp>
          <p:nvSpPr>
            <p:cNvPr id="12237" name="Google Shape;12237;p6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8" name="Google Shape;12238;p67"/>
            <p:cNvGrpSpPr/>
            <p:nvPr/>
          </p:nvGrpSpPr>
          <p:grpSpPr>
            <a:xfrm>
              <a:off x="3048045" y="1522930"/>
              <a:ext cx="347872" cy="303904"/>
              <a:chOff x="3048045" y="1522930"/>
              <a:chExt cx="347872" cy="303904"/>
            </a:xfrm>
          </p:grpSpPr>
          <p:sp>
            <p:nvSpPr>
              <p:cNvPr id="12239" name="Google Shape;12239;p67"/>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7"/>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1" name="Google Shape;12241;p67"/>
          <p:cNvGrpSpPr/>
          <p:nvPr/>
        </p:nvGrpSpPr>
        <p:grpSpPr>
          <a:xfrm>
            <a:off x="1105264" y="3428122"/>
            <a:ext cx="313984" cy="358560"/>
            <a:chOff x="1133133" y="3351922"/>
            <a:chExt cx="313984" cy="358560"/>
          </a:xfrm>
        </p:grpSpPr>
        <p:sp>
          <p:nvSpPr>
            <p:cNvPr id="12242" name="Google Shape;12242;p67"/>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7"/>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7"/>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7"/>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7"/>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7"/>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7"/>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7"/>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7"/>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7"/>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7"/>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7"/>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7"/>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7"/>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7"/>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7"/>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8" name="Google Shape;12258;p67"/>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9" name="Google Shape;12259;p67"/>
          <p:cNvGrpSpPr/>
          <p:nvPr/>
        </p:nvGrpSpPr>
        <p:grpSpPr>
          <a:xfrm>
            <a:off x="2767184" y="3428794"/>
            <a:ext cx="288448" cy="357120"/>
            <a:chOff x="2795053" y="3352594"/>
            <a:chExt cx="288448" cy="357120"/>
          </a:xfrm>
        </p:grpSpPr>
        <p:sp>
          <p:nvSpPr>
            <p:cNvPr id="12260" name="Google Shape;12260;p67"/>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7"/>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7"/>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7"/>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7"/>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7"/>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7"/>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7"/>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7"/>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9" name="Google Shape;12269;p67"/>
          <p:cNvGrpSpPr/>
          <p:nvPr/>
        </p:nvGrpSpPr>
        <p:grpSpPr>
          <a:xfrm>
            <a:off x="2208656" y="3429402"/>
            <a:ext cx="304832" cy="356512"/>
            <a:chOff x="2236525" y="3353202"/>
            <a:chExt cx="304832" cy="356512"/>
          </a:xfrm>
        </p:grpSpPr>
        <p:sp>
          <p:nvSpPr>
            <p:cNvPr id="12270" name="Google Shape;12270;p67"/>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7"/>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7"/>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67"/>
          <p:cNvGrpSpPr/>
          <p:nvPr/>
        </p:nvGrpSpPr>
        <p:grpSpPr>
          <a:xfrm>
            <a:off x="3882768" y="3428890"/>
            <a:ext cx="256800" cy="357024"/>
            <a:chOff x="3910637" y="3352690"/>
            <a:chExt cx="256800" cy="357024"/>
          </a:xfrm>
        </p:grpSpPr>
        <p:sp>
          <p:nvSpPr>
            <p:cNvPr id="12274" name="Google Shape;12274;p67"/>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7"/>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7"/>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7" name="Google Shape;12277;p67"/>
          <p:cNvGrpSpPr/>
          <p:nvPr/>
        </p:nvGrpSpPr>
        <p:grpSpPr>
          <a:xfrm>
            <a:off x="6028560" y="3428122"/>
            <a:ext cx="360064" cy="360096"/>
            <a:chOff x="6056429" y="3351922"/>
            <a:chExt cx="360064" cy="360096"/>
          </a:xfrm>
        </p:grpSpPr>
        <p:sp>
          <p:nvSpPr>
            <p:cNvPr id="12278" name="Google Shape;12278;p67"/>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7"/>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7"/>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7"/>
          <p:cNvGrpSpPr/>
          <p:nvPr/>
        </p:nvGrpSpPr>
        <p:grpSpPr>
          <a:xfrm>
            <a:off x="6581008" y="3429274"/>
            <a:ext cx="357408" cy="357408"/>
            <a:chOff x="6608877" y="3353074"/>
            <a:chExt cx="357408" cy="357408"/>
          </a:xfrm>
        </p:grpSpPr>
        <p:sp>
          <p:nvSpPr>
            <p:cNvPr id="12282" name="Google Shape;12282;p67"/>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7"/>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7"/>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7"/>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7"/>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7"/>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7"/>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9" name="Google Shape;12289;p67"/>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7"/>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1" name="Google Shape;12291;p67"/>
          <p:cNvGrpSpPr/>
          <p:nvPr/>
        </p:nvGrpSpPr>
        <p:grpSpPr>
          <a:xfrm>
            <a:off x="4931664" y="3446426"/>
            <a:ext cx="357408" cy="323488"/>
            <a:chOff x="4959533" y="3370226"/>
            <a:chExt cx="357408" cy="323488"/>
          </a:xfrm>
        </p:grpSpPr>
        <p:sp>
          <p:nvSpPr>
            <p:cNvPr id="12292" name="Google Shape;12292;p67"/>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7"/>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67"/>
          <p:cNvGrpSpPr/>
          <p:nvPr/>
        </p:nvGrpSpPr>
        <p:grpSpPr>
          <a:xfrm>
            <a:off x="7130768" y="3429274"/>
            <a:ext cx="357056" cy="357408"/>
            <a:chOff x="7158637" y="3353074"/>
            <a:chExt cx="357056" cy="357408"/>
          </a:xfrm>
        </p:grpSpPr>
        <p:sp>
          <p:nvSpPr>
            <p:cNvPr id="12295" name="Google Shape;12295;p67"/>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7"/>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7"/>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7"/>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9" name="Google Shape;12299;p67"/>
          <p:cNvGrpSpPr/>
          <p:nvPr/>
        </p:nvGrpSpPr>
        <p:grpSpPr>
          <a:xfrm>
            <a:off x="3288400" y="3428602"/>
            <a:ext cx="344832" cy="356544"/>
            <a:chOff x="3316269" y="3352402"/>
            <a:chExt cx="344832" cy="356544"/>
          </a:xfrm>
        </p:grpSpPr>
        <p:sp>
          <p:nvSpPr>
            <p:cNvPr id="12300" name="Google Shape;12300;p67"/>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7"/>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7"/>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3" name="Google Shape;12303;p67"/>
          <p:cNvGrpSpPr/>
          <p:nvPr/>
        </p:nvGrpSpPr>
        <p:grpSpPr>
          <a:xfrm>
            <a:off x="5481040" y="3447706"/>
            <a:ext cx="358560" cy="319552"/>
            <a:chOff x="5508909" y="3371506"/>
            <a:chExt cx="358560" cy="319552"/>
          </a:xfrm>
        </p:grpSpPr>
        <p:sp>
          <p:nvSpPr>
            <p:cNvPr id="12304" name="Google Shape;12304;p67"/>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7"/>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7"/>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7"/>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7"/>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7"/>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7"/>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7"/>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7"/>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7"/>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4" name="Google Shape;12314;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18" name="Shape 12318"/>
        <p:cNvGrpSpPr/>
        <p:nvPr/>
      </p:nvGrpSpPr>
      <p:grpSpPr>
        <a:xfrm>
          <a:off x="0" y="0"/>
          <a:ext cx="0" cy="0"/>
          <a:chOff x="0" y="0"/>
          <a:chExt cx="0" cy="0"/>
        </a:xfrm>
      </p:grpSpPr>
      <p:sp>
        <p:nvSpPr>
          <p:cNvPr id="12319" name="Google Shape;12319;p68"/>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0" name="Google Shape;12320;p68"/>
          <p:cNvGrpSpPr/>
          <p:nvPr/>
        </p:nvGrpSpPr>
        <p:grpSpPr>
          <a:xfrm>
            <a:off x="3026217" y="3893352"/>
            <a:ext cx="346056" cy="345674"/>
            <a:chOff x="3303268" y="3817349"/>
            <a:chExt cx="346056" cy="345674"/>
          </a:xfrm>
        </p:grpSpPr>
        <p:sp>
          <p:nvSpPr>
            <p:cNvPr id="12321" name="Google Shape;12321;p6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68"/>
          <p:cNvGrpSpPr/>
          <p:nvPr/>
        </p:nvGrpSpPr>
        <p:grpSpPr>
          <a:xfrm>
            <a:off x="3475306" y="3893352"/>
            <a:ext cx="346056" cy="345674"/>
            <a:chOff x="3752358" y="3817349"/>
            <a:chExt cx="346056" cy="345674"/>
          </a:xfrm>
        </p:grpSpPr>
        <p:sp>
          <p:nvSpPr>
            <p:cNvPr id="12326" name="Google Shape;12326;p6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0" name="Google Shape;12330;p68"/>
          <p:cNvGrpSpPr/>
          <p:nvPr/>
        </p:nvGrpSpPr>
        <p:grpSpPr>
          <a:xfrm>
            <a:off x="4822956" y="3893352"/>
            <a:ext cx="346024" cy="345674"/>
            <a:chOff x="5100008" y="3817349"/>
            <a:chExt cx="346024" cy="345674"/>
          </a:xfrm>
        </p:grpSpPr>
        <p:sp>
          <p:nvSpPr>
            <p:cNvPr id="12331" name="Google Shape;12331;p68"/>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8"/>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8"/>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4" name="Google Shape;12334;p68"/>
          <p:cNvGrpSpPr/>
          <p:nvPr/>
        </p:nvGrpSpPr>
        <p:grpSpPr>
          <a:xfrm>
            <a:off x="5721867" y="3893352"/>
            <a:ext cx="345674" cy="345674"/>
            <a:chOff x="5998919" y="3817349"/>
            <a:chExt cx="345674" cy="345674"/>
          </a:xfrm>
        </p:grpSpPr>
        <p:sp>
          <p:nvSpPr>
            <p:cNvPr id="12335" name="Google Shape;12335;p68"/>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8"/>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8"/>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68"/>
          <p:cNvGrpSpPr/>
          <p:nvPr/>
        </p:nvGrpSpPr>
        <p:grpSpPr>
          <a:xfrm>
            <a:off x="3924396" y="3893352"/>
            <a:ext cx="346024" cy="345674"/>
            <a:chOff x="4201447" y="3817349"/>
            <a:chExt cx="346024" cy="345674"/>
          </a:xfrm>
        </p:grpSpPr>
        <p:sp>
          <p:nvSpPr>
            <p:cNvPr id="12339" name="Google Shape;12339;p6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68"/>
          <p:cNvGrpSpPr/>
          <p:nvPr/>
        </p:nvGrpSpPr>
        <p:grpSpPr>
          <a:xfrm>
            <a:off x="4373867" y="3893352"/>
            <a:ext cx="346024" cy="345674"/>
            <a:chOff x="4650919" y="3817349"/>
            <a:chExt cx="346024" cy="345674"/>
          </a:xfrm>
        </p:grpSpPr>
        <p:sp>
          <p:nvSpPr>
            <p:cNvPr id="12342" name="Google Shape;12342;p68"/>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8"/>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8"/>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5" name="Google Shape;12345;p68"/>
          <p:cNvGrpSpPr/>
          <p:nvPr/>
        </p:nvGrpSpPr>
        <p:grpSpPr>
          <a:xfrm>
            <a:off x="5272810" y="3893352"/>
            <a:ext cx="345642" cy="345674"/>
            <a:chOff x="5549861" y="3817349"/>
            <a:chExt cx="345642" cy="345674"/>
          </a:xfrm>
        </p:grpSpPr>
        <p:sp>
          <p:nvSpPr>
            <p:cNvPr id="12346" name="Google Shape;12346;p6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68"/>
          <p:cNvGrpSpPr/>
          <p:nvPr/>
        </p:nvGrpSpPr>
        <p:grpSpPr>
          <a:xfrm>
            <a:off x="1281335" y="3474029"/>
            <a:ext cx="367255" cy="269855"/>
            <a:chOff x="1306445" y="3397829"/>
            <a:chExt cx="367255" cy="269855"/>
          </a:xfrm>
        </p:grpSpPr>
        <p:sp>
          <p:nvSpPr>
            <p:cNvPr id="12350" name="Google Shape;12350;p68"/>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8"/>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8"/>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8"/>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8"/>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8"/>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68"/>
          <p:cNvGrpSpPr/>
          <p:nvPr/>
        </p:nvGrpSpPr>
        <p:grpSpPr>
          <a:xfrm>
            <a:off x="1756207" y="3467600"/>
            <a:ext cx="367255" cy="282364"/>
            <a:chOff x="1781317" y="3391400"/>
            <a:chExt cx="367255" cy="282364"/>
          </a:xfrm>
        </p:grpSpPr>
        <p:sp>
          <p:nvSpPr>
            <p:cNvPr id="12357" name="Google Shape;12357;p68"/>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8"/>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8"/>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8"/>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8"/>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8"/>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3" name="Google Shape;12363;p68"/>
          <p:cNvGrpSpPr/>
          <p:nvPr/>
        </p:nvGrpSpPr>
        <p:grpSpPr>
          <a:xfrm>
            <a:off x="3653720" y="3447133"/>
            <a:ext cx="369164" cy="323297"/>
            <a:chOff x="3678830" y="3370933"/>
            <a:chExt cx="369164" cy="323297"/>
          </a:xfrm>
        </p:grpSpPr>
        <p:sp>
          <p:nvSpPr>
            <p:cNvPr id="12364" name="Google Shape;12364;p68"/>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8"/>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8"/>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8"/>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8"/>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8"/>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8"/>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8"/>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8"/>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8"/>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8"/>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5" name="Google Shape;12375;p68"/>
          <p:cNvGrpSpPr/>
          <p:nvPr/>
        </p:nvGrpSpPr>
        <p:grpSpPr>
          <a:xfrm>
            <a:off x="834155" y="3424375"/>
            <a:ext cx="312316" cy="368400"/>
            <a:chOff x="859265" y="3348175"/>
            <a:chExt cx="312316" cy="368400"/>
          </a:xfrm>
        </p:grpSpPr>
        <p:sp>
          <p:nvSpPr>
            <p:cNvPr id="12376" name="Google Shape;12376;p68"/>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8"/>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8"/>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8"/>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8"/>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1" name="Google Shape;12381;p68"/>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2" name="Google Shape;12382;p68"/>
          <p:cNvGrpSpPr/>
          <p:nvPr/>
        </p:nvGrpSpPr>
        <p:grpSpPr>
          <a:xfrm>
            <a:off x="2741264" y="3437213"/>
            <a:ext cx="330110" cy="308908"/>
            <a:chOff x="2766264" y="3394042"/>
            <a:chExt cx="294873" cy="275934"/>
          </a:xfrm>
        </p:grpSpPr>
        <p:sp>
          <p:nvSpPr>
            <p:cNvPr id="12383" name="Google Shape;12383;p68"/>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8"/>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8"/>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8"/>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68"/>
          <p:cNvGrpSpPr/>
          <p:nvPr/>
        </p:nvGrpSpPr>
        <p:grpSpPr>
          <a:xfrm>
            <a:off x="3189862" y="3435388"/>
            <a:ext cx="346406" cy="347552"/>
            <a:chOff x="3214972" y="3359188"/>
            <a:chExt cx="346406" cy="347552"/>
          </a:xfrm>
        </p:grpSpPr>
        <p:sp>
          <p:nvSpPr>
            <p:cNvPr id="12388" name="Google Shape;12388;p68"/>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8"/>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8"/>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8"/>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8"/>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8"/>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8"/>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8"/>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8"/>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8"/>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8"/>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8"/>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8"/>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8"/>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68"/>
          <p:cNvGrpSpPr/>
          <p:nvPr/>
        </p:nvGrpSpPr>
        <p:grpSpPr>
          <a:xfrm>
            <a:off x="4604196" y="3485393"/>
            <a:ext cx="367255" cy="244486"/>
            <a:chOff x="4629306" y="3409193"/>
            <a:chExt cx="367255" cy="244486"/>
          </a:xfrm>
        </p:grpSpPr>
        <p:sp>
          <p:nvSpPr>
            <p:cNvPr id="12403" name="Google Shape;12403;p6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68"/>
          <p:cNvGrpSpPr/>
          <p:nvPr/>
        </p:nvGrpSpPr>
        <p:grpSpPr>
          <a:xfrm>
            <a:off x="4168380" y="3426284"/>
            <a:ext cx="289939" cy="334661"/>
            <a:chOff x="4193490" y="3350084"/>
            <a:chExt cx="289939" cy="334661"/>
          </a:xfrm>
        </p:grpSpPr>
        <p:sp>
          <p:nvSpPr>
            <p:cNvPr id="12414" name="Google Shape;12414;p68"/>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8"/>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8"/>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8"/>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8"/>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8"/>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8"/>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8"/>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8"/>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8"/>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68"/>
          <p:cNvGrpSpPr/>
          <p:nvPr/>
        </p:nvGrpSpPr>
        <p:grpSpPr>
          <a:xfrm>
            <a:off x="6508171" y="3427430"/>
            <a:ext cx="357037" cy="357005"/>
            <a:chOff x="6533281" y="3351230"/>
            <a:chExt cx="357037" cy="357005"/>
          </a:xfrm>
        </p:grpSpPr>
        <p:sp>
          <p:nvSpPr>
            <p:cNvPr id="12425" name="Google Shape;12425;p68"/>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8"/>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8"/>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68"/>
          <p:cNvGrpSpPr/>
          <p:nvPr/>
        </p:nvGrpSpPr>
        <p:grpSpPr>
          <a:xfrm>
            <a:off x="6033331" y="3427430"/>
            <a:ext cx="357387" cy="357005"/>
            <a:chOff x="6058441" y="3351230"/>
            <a:chExt cx="357387" cy="357005"/>
          </a:xfrm>
        </p:grpSpPr>
        <p:sp>
          <p:nvSpPr>
            <p:cNvPr id="12429" name="Google Shape;12429;p68"/>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8"/>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68"/>
          <p:cNvGrpSpPr/>
          <p:nvPr/>
        </p:nvGrpSpPr>
        <p:grpSpPr>
          <a:xfrm>
            <a:off x="7932373" y="3427048"/>
            <a:ext cx="357387" cy="357387"/>
            <a:chOff x="7957483" y="3350848"/>
            <a:chExt cx="357387" cy="357387"/>
          </a:xfrm>
        </p:grpSpPr>
        <p:sp>
          <p:nvSpPr>
            <p:cNvPr id="12432" name="Google Shape;12432;p6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68"/>
          <p:cNvGrpSpPr/>
          <p:nvPr/>
        </p:nvGrpSpPr>
        <p:grpSpPr>
          <a:xfrm>
            <a:off x="6982661" y="3427430"/>
            <a:ext cx="357387" cy="357005"/>
            <a:chOff x="7007771" y="3351230"/>
            <a:chExt cx="357387" cy="357005"/>
          </a:xfrm>
        </p:grpSpPr>
        <p:sp>
          <p:nvSpPr>
            <p:cNvPr id="12436" name="Google Shape;12436;p68"/>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8"/>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8"/>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8"/>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8"/>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68"/>
          <p:cNvGrpSpPr/>
          <p:nvPr/>
        </p:nvGrpSpPr>
        <p:grpSpPr>
          <a:xfrm>
            <a:off x="5083620" y="3427430"/>
            <a:ext cx="357005" cy="357005"/>
            <a:chOff x="5108729" y="3351230"/>
            <a:chExt cx="357005" cy="357005"/>
          </a:xfrm>
        </p:grpSpPr>
        <p:sp>
          <p:nvSpPr>
            <p:cNvPr id="12442" name="Google Shape;12442;p68"/>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8"/>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68"/>
          <p:cNvGrpSpPr/>
          <p:nvPr/>
        </p:nvGrpSpPr>
        <p:grpSpPr>
          <a:xfrm>
            <a:off x="5558459" y="3427430"/>
            <a:ext cx="357419" cy="357005"/>
            <a:chOff x="5583569" y="3351230"/>
            <a:chExt cx="357419" cy="357005"/>
          </a:xfrm>
        </p:grpSpPr>
        <p:sp>
          <p:nvSpPr>
            <p:cNvPr id="12445" name="Google Shape;12445;p68"/>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8"/>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68"/>
          <p:cNvGrpSpPr/>
          <p:nvPr/>
        </p:nvGrpSpPr>
        <p:grpSpPr>
          <a:xfrm>
            <a:off x="7457119" y="3427430"/>
            <a:ext cx="357419" cy="357005"/>
            <a:chOff x="7482229" y="3351230"/>
            <a:chExt cx="357419" cy="357005"/>
          </a:xfrm>
        </p:grpSpPr>
        <p:sp>
          <p:nvSpPr>
            <p:cNvPr id="12448" name="Google Shape;12448;p68"/>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8"/>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8"/>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8"/>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8"/>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8"/>
          <p:cNvGrpSpPr/>
          <p:nvPr/>
        </p:nvGrpSpPr>
        <p:grpSpPr>
          <a:xfrm>
            <a:off x="3739375" y="2966882"/>
            <a:ext cx="222874" cy="345737"/>
            <a:chOff x="3764485" y="2890682"/>
            <a:chExt cx="222874" cy="345737"/>
          </a:xfrm>
        </p:grpSpPr>
        <p:sp>
          <p:nvSpPr>
            <p:cNvPr id="12454" name="Google Shape;12454;p68"/>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8"/>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8"/>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68"/>
          <p:cNvGrpSpPr/>
          <p:nvPr/>
        </p:nvGrpSpPr>
        <p:grpSpPr>
          <a:xfrm>
            <a:off x="2213507" y="2984331"/>
            <a:ext cx="422596" cy="310382"/>
            <a:chOff x="2278533" y="2937377"/>
            <a:chExt cx="346788" cy="254704"/>
          </a:xfrm>
        </p:grpSpPr>
        <p:sp>
          <p:nvSpPr>
            <p:cNvPr id="12458" name="Google Shape;12458;p68"/>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8"/>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0" name="Google Shape;12460;p68"/>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1" name="Google Shape;12461;p68"/>
          <p:cNvGrpSpPr/>
          <p:nvPr/>
        </p:nvGrpSpPr>
        <p:grpSpPr>
          <a:xfrm>
            <a:off x="1811527" y="2967710"/>
            <a:ext cx="286152" cy="346438"/>
            <a:chOff x="1836637" y="2891510"/>
            <a:chExt cx="286152" cy="346438"/>
          </a:xfrm>
        </p:grpSpPr>
        <p:sp>
          <p:nvSpPr>
            <p:cNvPr id="12462" name="Google Shape;12462;p68"/>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8"/>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8"/>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68"/>
          <p:cNvGrpSpPr/>
          <p:nvPr/>
        </p:nvGrpSpPr>
        <p:grpSpPr>
          <a:xfrm>
            <a:off x="5560751" y="2982129"/>
            <a:ext cx="379764" cy="337684"/>
            <a:chOff x="5585861" y="2905929"/>
            <a:chExt cx="379764" cy="337684"/>
          </a:xfrm>
        </p:grpSpPr>
        <p:sp>
          <p:nvSpPr>
            <p:cNvPr id="12466" name="Google Shape;12466;p68"/>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8"/>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8"/>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8"/>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0" name="Google Shape;12470;p68"/>
          <p:cNvGrpSpPr/>
          <p:nvPr/>
        </p:nvGrpSpPr>
        <p:grpSpPr>
          <a:xfrm>
            <a:off x="1302566" y="2986680"/>
            <a:ext cx="347934" cy="310024"/>
            <a:chOff x="1327676" y="2910480"/>
            <a:chExt cx="347934" cy="310024"/>
          </a:xfrm>
        </p:grpSpPr>
        <p:sp>
          <p:nvSpPr>
            <p:cNvPr id="12471" name="Google Shape;12471;p68"/>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8"/>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8"/>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8"/>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8"/>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6" name="Google Shape;12476;p68"/>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7" name="Google Shape;12477;p68"/>
          <p:cNvGrpSpPr/>
          <p:nvPr/>
        </p:nvGrpSpPr>
        <p:grpSpPr>
          <a:xfrm>
            <a:off x="2728291" y="2945764"/>
            <a:ext cx="382828" cy="358601"/>
            <a:chOff x="2753373" y="2902523"/>
            <a:chExt cx="347552" cy="325557"/>
          </a:xfrm>
        </p:grpSpPr>
        <p:sp>
          <p:nvSpPr>
            <p:cNvPr id="12478" name="Google Shape;12478;p68"/>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8"/>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8"/>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8"/>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8"/>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8"/>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4" name="Google Shape;12484;p68"/>
          <p:cNvGrpSpPr/>
          <p:nvPr/>
        </p:nvGrpSpPr>
        <p:grpSpPr>
          <a:xfrm>
            <a:off x="823906" y="2979455"/>
            <a:ext cx="356655" cy="335425"/>
            <a:chOff x="849016" y="2903255"/>
            <a:chExt cx="356655" cy="335425"/>
          </a:xfrm>
        </p:grpSpPr>
        <p:sp>
          <p:nvSpPr>
            <p:cNvPr id="12485" name="Google Shape;12485;p68"/>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8"/>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8"/>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8"/>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8"/>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8"/>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8"/>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8"/>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8"/>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8"/>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8"/>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6" name="Google Shape;12496;p68"/>
          <p:cNvGrpSpPr/>
          <p:nvPr/>
        </p:nvGrpSpPr>
        <p:grpSpPr>
          <a:xfrm>
            <a:off x="4185823" y="3002977"/>
            <a:ext cx="280072" cy="275520"/>
            <a:chOff x="4210933" y="2926777"/>
            <a:chExt cx="280072" cy="275520"/>
          </a:xfrm>
        </p:grpSpPr>
        <p:sp>
          <p:nvSpPr>
            <p:cNvPr id="12497" name="Google Shape;12497;p68"/>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8"/>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8"/>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8"/>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8"/>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8"/>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8"/>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8"/>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8"/>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8"/>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8"/>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8"/>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8"/>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0" name="Google Shape;12510;p68"/>
          <p:cNvGrpSpPr/>
          <p:nvPr/>
        </p:nvGrpSpPr>
        <p:grpSpPr>
          <a:xfrm>
            <a:off x="4642106" y="2991582"/>
            <a:ext cx="320273" cy="318395"/>
            <a:chOff x="4667216" y="2915382"/>
            <a:chExt cx="320273" cy="318395"/>
          </a:xfrm>
        </p:grpSpPr>
        <p:sp>
          <p:nvSpPr>
            <p:cNvPr id="12511" name="Google Shape;12511;p68"/>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8"/>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8"/>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8"/>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5" name="Google Shape;12515;p68"/>
          <p:cNvGrpSpPr/>
          <p:nvPr/>
        </p:nvGrpSpPr>
        <p:grpSpPr>
          <a:xfrm>
            <a:off x="5145370" y="3010839"/>
            <a:ext cx="261929" cy="280550"/>
            <a:chOff x="5170480" y="2934639"/>
            <a:chExt cx="261929" cy="280550"/>
          </a:xfrm>
        </p:grpSpPr>
        <p:sp>
          <p:nvSpPr>
            <p:cNvPr id="12516" name="Google Shape;12516;p68"/>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8"/>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8"/>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8"/>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8"/>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8"/>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8"/>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68"/>
          <p:cNvGrpSpPr/>
          <p:nvPr/>
        </p:nvGrpSpPr>
        <p:grpSpPr>
          <a:xfrm>
            <a:off x="6044313" y="2968091"/>
            <a:ext cx="362321" cy="364231"/>
            <a:chOff x="6069423" y="2891892"/>
            <a:chExt cx="362321" cy="364231"/>
          </a:xfrm>
        </p:grpSpPr>
        <p:sp>
          <p:nvSpPr>
            <p:cNvPr id="12524" name="Google Shape;12524;p68"/>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8"/>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8"/>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8"/>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8"/>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8"/>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0" name="Google Shape;12530;p68"/>
          <p:cNvGrpSpPr/>
          <p:nvPr/>
        </p:nvGrpSpPr>
        <p:grpSpPr>
          <a:xfrm>
            <a:off x="6546845" y="2995370"/>
            <a:ext cx="308878" cy="311170"/>
            <a:chOff x="6571955" y="2919170"/>
            <a:chExt cx="308878" cy="311170"/>
          </a:xfrm>
        </p:grpSpPr>
        <p:sp>
          <p:nvSpPr>
            <p:cNvPr id="12531" name="Google Shape;12531;p68"/>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8"/>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8"/>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8"/>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8"/>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8"/>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8"/>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8"/>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8"/>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8"/>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68"/>
          <p:cNvGrpSpPr/>
          <p:nvPr/>
        </p:nvGrpSpPr>
        <p:grpSpPr>
          <a:xfrm>
            <a:off x="7474944" y="3010935"/>
            <a:ext cx="350576" cy="280454"/>
            <a:chOff x="7500054" y="2934735"/>
            <a:chExt cx="350576" cy="280454"/>
          </a:xfrm>
        </p:grpSpPr>
        <p:sp>
          <p:nvSpPr>
            <p:cNvPr id="12542" name="Google Shape;12542;p6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68"/>
          <p:cNvGrpSpPr/>
          <p:nvPr/>
        </p:nvGrpSpPr>
        <p:grpSpPr>
          <a:xfrm>
            <a:off x="6987570" y="2950862"/>
            <a:ext cx="332012" cy="355454"/>
            <a:chOff x="7055134" y="2919170"/>
            <a:chExt cx="290321" cy="310820"/>
          </a:xfrm>
        </p:grpSpPr>
        <p:sp>
          <p:nvSpPr>
            <p:cNvPr id="12551" name="Google Shape;12551;p68"/>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8"/>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8"/>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8"/>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8"/>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8"/>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8"/>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8"/>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8"/>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8"/>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8"/>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8"/>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8"/>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8"/>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68"/>
          <p:cNvGrpSpPr/>
          <p:nvPr/>
        </p:nvGrpSpPr>
        <p:grpSpPr>
          <a:xfrm>
            <a:off x="7960033" y="2976813"/>
            <a:ext cx="330109" cy="347552"/>
            <a:chOff x="7985143" y="2900613"/>
            <a:chExt cx="330109" cy="347552"/>
          </a:xfrm>
        </p:grpSpPr>
        <p:sp>
          <p:nvSpPr>
            <p:cNvPr id="12566" name="Google Shape;12566;p68"/>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8"/>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8"/>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8"/>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8"/>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8"/>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8"/>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8"/>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68"/>
          <p:cNvGrpSpPr/>
          <p:nvPr/>
        </p:nvGrpSpPr>
        <p:grpSpPr>
          <a:xfrm>
            <a:off x="7965731" y="2511426"/>
            <a:ext cx="354363" cy="353631"/>
            <a:chOff x="7990840" y="2435226"/>
            <a:chExt cx="354363" cy="353631"/>
          </a:xfrm>
        </p:grpSpPr>
        <p:sp>
          <p:nvSpPr>
            <p:cNvPr id="12575" name="Google Shape;12575;p68"/>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8"/>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8"/>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68"/>
          <p:cNvGrpSpPr/>
          <p:nvPr/>
        </p:nvGrpSpPr>
        <p:grpSpPr>
          <a:xfrm>
            <a:off x="1792207" y="2556530"/>
            <a:ext cx="350958" cy="263043"/>
            <a:chOff x="1817317" y="2480330"/>
            <a:chExt cx="350958" cy="263043"/>
          </a:xfrm>
        </p:grpSpPr>
        <p:sp>
          <p:nvSpPr>
            <p:cNvPr id="12579" name="Google Shape;12579;p68"/>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8"/>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8"/>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8"/>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8"/>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4" name="Google Shape;12584;p68"/>
          <p:cNvGrpSpPr/>
          <p:nvPr/>
        </p:nvGrpSpPr>
        <p:grpSpPr>
          <a:xfrm>
            <a:off x="1316617" y="2559549"/>
            <a:ext cx="419913" cy="308109"/>
            <a:chOff x="1341727" y="2483349"/>
            <a:chExt cx="419913" cy="308109"/>
          </a:xfrm>
        </p:grpSpPr>
        <p:sp>
          <p:nvSpPr>
            <p:cNvPr id="12585" name="Google Shape;12585;p68"/>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8"/>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8"/>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68"/>
          <p:cNvGrpSpPr/>
          <p:nvPr/>
        </p:nvGrpSpPr>
        <p:grpSpPr>
          <a:xfrm>
            <a:off x="829222" y="2523936"/>
            <a:ext cx="376358" cy="330109"/>
            <a:chOff x="854332" y="2447736"/>
            <a:chExt cx="376358" cy="330109"/>
          </a:xfrm>
        </p:grpSpPr>
        <p:sp>
          <p:nvSpPr>
            <p:cNvPr id="12589" name="Google Shape;12589;p68"/>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8"/>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8"/>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8"/>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8"/>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8"/>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8"/>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8"/>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7" name="Google Shape;12597;p68"/>
          <p:cNvGrpSpPr/>
          <p:nvPr/>
        </p:nvGrpSpPr>
        <p:grpSpPr>
          <a:xfrm>
            <a:off x="4181653" y="2527151"/>
            <a:ext cx="322151" cy="322374"/>
            <a:chOff x="4206763" y="2450951"/>
            <a:chExt cx="322151" cy="322374"/>
          </a:xfrm>
        </p:grpSpPr>
        <p:sp>
          <p:nvSpPr>
            <p:cNvPr id="12598" name="Google Shape;12598;p68"/>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8"/>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0" name="Google Shape;12600;p68"/>
          <p:cNvGrpSpPr/>
          <p:nvPr/>
        </p:nvGrpSpPr>
        <p:grpSpPr>
          <a:xfrm>
            <a:off x="7491236" y="2526259"/>
            <a:ext cx="327976" cy="324316"/>
            <a:chOff x="7528096" y="2450059"/>
            <a:chExt cx="327976" cy="324316"/>
          </a:xfrm>
        </p:grpSpPr>
        <p:sp>
          <p:nvSpPr>
            <p:cNvPr id="12601" name="Google Shape;12601;p68"/>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8"/>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8"/>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8"/>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8"/>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6" name="Google Shape;12606;p68"/>
          <p:cNvGrpSpPr/>
          <p:nvPr/>
        </p:nvGrpSpPr>
        <p:grpSpPr>
          <a:xfrm>
            <a:off x="7052019" y="2588742"/>
            <a:ext cx="282364" cy="198619"/>
            <a:chOff x="7077129" y="2512542"/>
            <a:chExt cx="282364" cy="198619"/>
          </a:xfrm>
        </p:grpSpPr>
        <p:sp>
          <p:nvSpPr>
            <p:cNvPr id="12607" name="Google Shape;12607;p68"/>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8"/>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8"/>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8"/>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8"/>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8"/>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68"/>
          <p:cNvGrpSpPr/>
          <p:nvPr/>
        </p:nvGrpSpPr>
        <p:grpSpPr>
          <a:xfrm>
            <a:off x="3700351" y="2520912"/>
            <a:ext cx="334279" cy="334661"/>
            <a:chOff x="3725461" y="2444712"/>
            <a:chExt cx="334279" cy="334661"/>
          </a:xfrm>
        </p:grpSpPr>
        <p:sp>
          <p:nvSpPr>
            <p:cNvPr id="12614" name="Google Shape;12614;p68"/>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8"/>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8"/>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8"/>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8"/>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8"/>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8"/>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1" name="Google Shape;12621;p68"/>
          <p:cNvGrpSpPr/>
          <p:nvPr/>
        </p:nvGrpSpPr>
        <p:grpSpPr>
          <a:xfrm>
            <a:off x="6552128" y="2533421"/>
            <a:ext cx="332019" cy="310788"/>
            <a:chOff x="6577238" y="2457221"/>
            <a:chExt cx="332019" cy="310788"/>
          </a:xfrm>
        </p:grpSpPr>
        <p:sp>
          <p:nvSpPr>
            <p:cNvPr id="12622" name="Google Shape;12622;p68"/>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8"/>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8"/>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8"/>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8"/>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8"/>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68"/>
          <p:cNvGrpSpPr/>
          <p:nvPr/>
        </p:nvGrpSpPr>
        <p:grpSpPr>
          <a:xfrm>
            <a:off x="2793451" y="2515978"/>
            <a:ext cx="247892" cy="346024"/>
            <a:chOff x="2818561" y="2439778"/>
            <a:chExt cx="247892" cy="346024"/>
          </a:xfrm>
        </p:grpSpPr>
        <p:sp>
          <p:nvSpPr>
            <p:cNvPr id="12629" name="Google Shape;12629;p68"/>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8"/>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8"/>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8"/>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8"/>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8"/>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8"/>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8"/>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8"/>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8"/>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8"/>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8"/>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68"/>
          <p:cNvGrpSpPr/>
          <p:nvPr/>
        </p:nvGrpSpPr>
        <p:grpSpPr>
          <a:xfrm>
            <a:off x="3182668" y="2550832"/>
            <a:ext cx="419933" cy="275170"/>
            <a:chOff x="3207778" y="2474632"/>
            <a:chExt cx="419933" cy="275170"/>
          </a:xfrm>
        </p:grpSpPr>
        <p:sp>
          <p:nvSpPr>
            <p:cNvPr id="12642" name="Google Shape;12642;p68"/>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8"/>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8"/>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8"/>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8"/>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8"/>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8"/>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8"/>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8"/>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8"/>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8"/>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8"/>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8"/>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8"/>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68"/>
          <p:cNvGrpSpPr/>
          <p:nvPr/>
        </p:nvGrpSpPr>
        <p:grpSpPr>
          <a:xfrm>
            <a:off x="6074265" y="2532275"/>
            <a:ext cx="337684" cy="314194"/>
            <a:chOff x="6099375" y="2456075"/>
            <a:chExt cx="337684" cy="314194"/>
          </a:xfrm>
        </p:grpSpPr>
        <p:sp>
          <p:nvSpPr>
            <p:cNvPr id="12657" name="Google Shape;12657;p68"/>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8"/>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9" name="Google Shape;12659;p68"/>
          <p:cNvGrpSpPr/>
          <p:nvPr/>
        </p:nvGrpSpPr>
        <p:grpSpPr>
          <a:xfrm>
            <a:off x="2287513" y="2544784"/>
            <a:ext cx="312698" cy="286534"/>
            <a:chOff x="2312623" y="2468584"/>
            <a:chExt cx="312698" cy="286534"/>
          </a:xfrm>
        </p:grpSpPr>
        <p:sp>
          <p:nvSpPr>
            <p:cNvPr id="12660" name="Google Shape;12660;p68"/>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8"/>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8"/>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3" name="Google Shape;12663;p68"/>
          <p:cNvGrpSpPr/>
          <p:nvPr/>
        </p:nvGrpSpPr>
        <p:grpSpPr>
          <a:xfrm>
            <a:off x="5593695" y="2517124"/>
            <a:ext cx="345292" cy="342618"/>
            <a:chOff x="5618805" y="2440924"/>
            <a:chExt cx="345292" cy="342618"/>
          </a:xfrm>
        </p:grpSpPr>
        <p:sp>
          <p:nvSpPr>
            <p:cNvPr id="12664" name="Google Shape;12664;p68"/>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8"/>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8"/>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8"/>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8"/>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68"/>
          <p:cNvGrpSpPr/>
          <p:nvPr/>
        </p:nvGrpSpPr>
        <p:grpSpPr>
          <a:xfrm>
            <a:off x="4628069" y="2522790"/>
            <a:ext cx="377886" cy="331255"/>
            <a:chOff x="4653179" y="2446590"/>
            <a:chExt cx="377886" cy="331255"/>
          </a:xfrm>
        </p:grpSpPr>
        <p:sp>
          <p:nvSpPr>
            <p:cNvPr id="12670" name="Google Shape;12670;p68"/>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8"/>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8"/>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8"/>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68"/>
          <p:cNvGrpSpPr/>
          <p:nvPr/>
        </p:nvGrpSpPr>
        <p:grpSpPr>
          <a:xfrm>
            <a:off x="5159407" y="2535681"/>
            <a:ext cx="252062" cy="305122"/>
            <a:chOff x="5184517" y="2459481"/>
            <a:chExt cx="252062" cy="305122"/>
          </a:xfrm>
        </p:grpSpPr>
        <p:sp>
          <p:nvSpPr>
            <p:cNvPr id="12675" name="Google Shape;12675;p68"/>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8"/>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8"/>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8"/>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8"/>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8"/>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1" name="Google Shape;12681;p68"/>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2" name="Google Shape;12682;p68"/>
          <p:cNvGrpSpPr/>
          <p:nvPr/>
        </p:nvGrpSpPr>
        <p:grpSpPr>
          <a:xfrm>
            <a:off x="6130349" y="2045308"/>
            <a:ext cx="249770" cy="363849"/>
            <a:chOff x="6155459" y="1969108"/>
            <a:chExt cx="249770" cy="363849"/>
          </a:xfrm>
        </p:grpSpPr>
        <p:sp>
          <p:nvSpPr>
            <p:cNvPr id="12683" name="Google Shape;12683;p68"/>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8"/>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8"/>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8"/>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8"/>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8"/>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8"/>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8"/>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8"/>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68"/>
          <p:cNvGrpSpPr/>
          <p:nvPr/>
        </p:nvGrpSpPr>
        <p:grpSpPr>
          <a:xfrm>
            <a:off x="2254919" y="2046804"/>
            <a:ext cx="353631" cy="354395"/>
            <a:chOff x="2280029" y="1970604"/>
            <a:chExt cx="353631" cy="354395"/>
          </a:xfrm>
        </p:grpSpPr>
        <p:sp>
          <p:nvSpPr>
            <p:cNvPr id="12693" name="Google Shape;12693;p68"/>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8"/>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8"/>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8"/>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68"/>
          <p:cNvGrpSpPr/>
          <p:nvPr/>
        </p:nvGrpSpPr>
        <p:grpSpPr>
          <a:xfrm>
            <a:off x="8039990" y="2076374"/>
            <a:ext cx="255086" cy="301685"/>
            <a:chOff x="8065100" y="2000174"/>
            <a:chExt cx="255086" cy="301685"/>
          </a:xfrm>
        </p:grpSpPr>
        <p:sp>
          <p:nvSpPr>
            <p:cNvPr id="12698" name="Google Shape;12698;p68"/>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8"/>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8"/>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8"/>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68"/>
          <p:cNvGrpSpPr/>
          <p:nvPr/>
        </p:nvGrpSpPr>
        <p:grpSpPr>
          <a:xfrm>
            <a:off x="6608595" y="2045308"/>
            <a:ext cx="249420" cy="363849"/>
            <a:chOff x="6633705" y="1969108"/>
            <a:chExt cx="249420" cy="363849"/>
          </a:xfrm>
        </p:grpSpPr>
        <p:sp>
          <p:nvSpPr>
            <p:cNvPr id="12703" name="Google Shape;12703;p68"/>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8"/>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8"/>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8"/>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8"/>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8"/>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8"/>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8"/>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68"/>
          <p:cNvGrpSpPr/>
          <p:nvPr/>
        </p:nvGrpSpPr>
        <p:grpSpPr>
          <a:xfrm>
            <a:off x="5185921" y="2045308"/>
            <a:ext cx="226661" cy="363467"/>
            <a:chOff x="5211031" y="1969108"/>
            <a:chExt cx="226661" cy="363467"/>
          </a:xfrm>
        </p:grpSpPr>
        <p:sp>
          <p:nvSpPr>
            <p:cNvPr id="12712" name="Google Shape;12712;p6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68"/>
          <p:cNvGrpSpPr/>
          <p:nvPr/>
        </p:nvGrpSpPr>
        <p:grpSpPr>
          <a:xfrm>
            <a:off x="3687842" y="2046804"/>
            <a:ext cx="354363" cy="354395"/>
            <a:chOff x="3712952" y="1970604"/>
            <a:chExt cx="354363" cy="354395"/>
          </a:xfrm>
        </p:grpSpPr>
        <p:sp>
          <p:nvSpPr>
            <p:cNvPr id="12715" name="Google Shape;12715;p68"/>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8"/>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8"/>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8"/>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8"/>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8"/>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8"/>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8"/>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8"/>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68"/>
          <p:cNvGrpSpPr/>
          <p:nvPr/>
        </p:nvGrpSpPr>
        <p:grpSpPr>
          <a:xfrm>
            <a:off x="3210329" y="2046804"/>
            <a:ext cx="354363" cy="354745"/>
            <a:chOff x="3235438" y="1970604"/>
            <a:chExt cx="354363" cy="354745"/>
          </a:xfrm>
        </p:grpSpPr>
        <p:sp>
          <p:nvSpPr>
            <p:cNvPr id="12725" name="Google Shape;12725;p68"/>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8"/>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8"/>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8"/>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8"/>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8"/>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8"/>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8"/>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8"/>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8"/>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8"/>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8"/>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8"/>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68"/>
          <p:cNvGrpSpPr/>
          <p:nvPr/>
        </p:nvGrpSpPr>
        <p:grpSpPr>
          <a:xfrm>
            <a:off x="1304475" y="2066125"/>
            <a:ext cx="341472" cy="335074"/>
            <a:chOff x="1329585" y="1989925"/>
            <a:chExt cx="341472" cy="335074"/>
          </a:xfrm>
        </p:grpSpPr>
        <p:sp>
          <p:nvSpPr>
            <p:cNvPr id="12739" name="Google Shape;12739;p68"/>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8"/>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8"/>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2" name="Google Shape;12742;p68"/>
          <p:cNvGrpSpPr/>
          <p:nvPr/>
        </p:nvGrpSpPr>
        <p:grpSpPr>
          <a:xfrm>
            <a:off x="5566761" y="2066106"/>
            <a:ext cx="416649" cy="325597"/>
            <a:chOff x="5626763" y="2013829"/>
            <a:chExt cx="351722" cy="274788"/>
          </a:xfrm>
        </p:grpSpPr>
        <p:sp>
          <p:nvSpPr>
            <p:cNvPr id="12743" name="Google Shape;12743;p68"/>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8"/>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8"/>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8"/>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8"/>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8"/>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8"/>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8"/>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8"/>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8"/>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3" name="Google Shape;12753;p68"/>
          <p:cNvGrpSpPr/>
          <p:nvPr/>
        </p:nvGrpSpPr>
        <p:grpSpPr>
          <a:xfrm>
            <a:off x="7551495" y="2060077"/>
            <a:ext cx="276698" cy="333133"/>
            <a:chOff x="7576605" y="1983877"/>
            <a:chExt cx="276698" cy="333133"/>
          </a:xfrm>
        </p:grpSpPr>
        <p:sp>
          <p:nvSpPr>
            <p:cNvPr id="12754" name="Google Shape;12754;p68"/>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8"/>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68"/>
          <p:cNvGrpSpPr/>
          <p:nvPr/>
        </p:nvGrpSpPr>
        <p:grpSpPr>
          <a:xfrm>
            <a:off x="828458" y="2051738"/>
            <a:ext cx="337334" cy="353599"/>
            <a:chOff x="853568" y="1975538"/>
            <a:chExt cx="337334" cy="353599"/>
          </a:xfrm>
        </p:grpSpPr>
        <p:sp>
          <p:nvSpPr>
            <p:cNvPr id="12757" name="Google Shape;12757;p68"/>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8"/>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8"/>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8"/>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68"/>
          <p:cNvGrpSpPr/>
          <p:nvPr/>
        </p:nvGrpSpPr>
        <p:grpSpPr>
          <a:xfrm>
            <a:off x="2733192" y="2085828"/>
            <a:ext cx="327085" cy="277080"/>
            <a:chOff x="2770052" y="2009628"/>
            <a:chExt cx="327085" cy="277080"/>
          </a:xfrm>
        </p:grpSpPr>
        <p:sp>
          <p:nvSpPr>
            <p:cNvPr id="12762" name="Google Shape;12762;p68"/>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8"/>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4" name="Google Shape;12764;p68"/>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5" name="Google Shape;12765;p68"/>
          <p:cNvGrpSpPr/>
          <p:nvPr/>
        </p:nvGrpSpPr>
        <p:grpSpPr>
          <a:xfrm>
            <a:off x="4170289" y="2046804"/>
            <a:ext cx="344878" cy="343573"/>
            <a:chOff x="4195399" y="1970604"/>
            <a:chExt cx="344878" cy="343573"/>
          </a:xfrm>
        </p:grpSpPr>
        <p:sp>
          <p:nvSpPr>
            <p:cNvPr id="12766" name="Google Shape;12766;p68"/>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8"/>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8"/>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8"/>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68"/>
          <p:cNvGrpSpPr/>
          <p:nvPr/>
        </p:nvGrpSpPr>
        <p:grpSpPr>
          <a:xfrm>
            <a:off x="4649681" y="2053647"/>
            <a:ext cx="344528" cy="344114"/>
            <a:chOff x="4674791" y="1977447"/>
            <a:chExt cx="344528" cy="344114"/>
          </a:xfrm>
        </p:grpSpPr>
        <p:sp>
          <p:nvSpPr>
            <p:cNvPr id="12771" name="Google Shape;12771;p68"/>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8"/>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8"/>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8"/>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8"/>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8"/>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8"/>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8"/>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8"/>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8"/>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8"/>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8"/>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8"/>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8"/>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8"/>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8"/>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8"/>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8"/>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8"/>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8"/>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8"/>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8"/>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8"/>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8"/>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8"/>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8"/>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7" name="Google Shape;12797;p68"/>
          <p:cNvGrpSpPr/>
          <p:nvPr/>
        </p:nvGrpSpPr>
        <p:grpSpPr>
          <a:xfrm>
            <a:off x="6058700" y="1623497"/>
            <a:ext cx="382819" cy="310788"/>
            <a:chOff x="6083810" y="1547297"/>
            <a:chExt cx="382819" cy="310788"/>
          </a:xfrm>
        </p:grpSpPr>
        <p:sp>
          <p:nvSpPr>
            <p:cNvPr id="12798" name="Google Shape;12798;p68"/>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8"/>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8"/>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8"/>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8"/>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8"/>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8"/>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8"/>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8"/>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8"/>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8"/>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8"/>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8"/>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8"/>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8"/>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8"/>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8"/>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8"/>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68"/>
          <p:cNvGrpSpPr/>
          <p:nvPr/>
        </p:nvGrpSpPr>
        <p:grpSpPr>
          <a:xfrm>
            <a:off x="6533190" y="1614393"/>
            <a:ext cx="382788" cy="328613"/>
            <a:chOff x="6558300" y="1538193"/>
            <a:chExt cx="382788" cy="328613"/>
          </a:xfrm>
        </p:grpSpPr>
        <p:sp>
          <p:nvSpPr>
            <p:cNvPr id="12817" name="Google Shape;12817;p68"/>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8"/>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68"/>
          <p:cNvGrpSpPr/>
          <p:nvPr/>
        </p:nvGrpSpPr>
        <p:grpSpPr>
          <a:xfrm>
            <a:off x="5168892" y="1587497"/>
            <a:ext cx="259605" cy="346024"/>
            <a:chOff x="5194002" y="1511297"/>
            <a:chExt cx="259605" cy="346024"/>
          </a:xfrm>
        </p:grpSpPr>
        <p:sp>
          <p:nvSpPr>
            <p:cNvPr id="12820" name="Google Shape;12820;p68"/>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8"/>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8"/>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8"/>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68"/>
          <p:cNvGrpSpPr/>
          <p:nvPr/>
        </p:nvGrpSpPr>
        <p:grpSpPr>
          <a:xfrm>
            <a:off x="1369631" y="1588261"/>
            <a:ext cx="252444" cy="351722"/>
            <a:chOff x="1394741" y="1512061"/>
            <a:chExt cx="252444" cy="351722"/>
          </a:xfrm>
        </p:grpSpPr>
        <p:sp>
          <p:nvSpPr>
            <p:cNvPr id="12825" name="Google Shape;12825;p68"/>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8"/>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8"/>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8"/>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8"/>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8"/>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8"/>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8"/>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8"/>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8"/>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8"/>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8"/>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8"/>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8"/>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8"/>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8"/>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8"/>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68"/>
          <p:cNvGrpSpPr/>
          <p:nvPr/>
        </p:nvGrpSpPr>
        <p:grpSpPr>
          <a:xfrm>
            <a:off x="829986" y="1580685"/>
            <a:ext cx="380910" cy="339594"/>
            <a:chOff x="855096" y="1504485"/>
            <a:chExt cx="380910" cy="339594"/>
          </a:xfrm>
        </p:grpSpPr>
        <p:sp>
          <p:nvSpPr>
            <p:cNvPr id="12843" name="Google Shape;12843;p68"/>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8"/>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8"/>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8"/>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8"/>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68"/>
          <p:cNvGrpSpPr/>
          <p:nvPr/>
        </p:nvGrpSpPr>
        <p:grpSpPr>
          <a:xfrm>
            <a:off x="1794466" y="1587879"/>
            <a:ext cx="352103" cy="352103"/>
            <a:chOff x="1819576" y="1511679"/>
            <a:chExt cx="352103" cy="352103"/>
          </a:xfrm>
        </p:grpSpPr>
        <p:sp>
          <p:nvSpPr>
            <p:cNvPr id="12849" name="Google Shape;12849;p68"/>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8"/>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8"/>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8"/>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68"/>
          <p:cNvGrpSpPr/>
          <p:nvPr/>
        </p:nvGrpSpPr>
        <p:grpSpPr>
          <a:xfrm>
            <a:off x="5595987" y="1576961"/>
            <a:ext cx="371424" cy="355446"/>
            <a:chOff x="5621097" y="1500761"/>
            <a:chExt cx="371424" cy="355446"/>
          </a:xfrm>
        </p:grpSpPr>
        <p:sp>
          <p:nvSpPr>
            <p:cNvPr id="12854" name="Google Shape;12854;p68"/>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8"/>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6" name="Google Shape;12856;p68"/>
          <p:cNvGrpSpPr/>
          <p:nvPr/>
        </p:nvGrpSpPr>
        <p:grpSpPr>
          <a:xfrm>
            <a:off x="4645129" y="1617799"/>
            <a:ext cx="359679" cy="321833"/>
            <a:chOff x="4670239" y="1541599"/>
            <a:chExt cx="359679" cy="321833"/>
          </a:xfrm>
        </p:grpSpPr>
        <p:sp>
          <p:nvSpPr>
            <p:cNvPr id="12857" name="Google Shape;12857;p6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2" name="Google Shape;12862;p68"/>
          <p:cNvGrpSpPr/>
          <p:nvPr/>
        </p:nvGrpSpPr>
        <p:grpSpPr>
          <a:xfrm>
            <a:off x="4187319" y="1578585"/>
            <a:ext cx="321037" cy="353822"/>
            <a:chOff x="4212429" y="1502385"/>
            <a:chExt cx="321037" cy="353822"/>
          </a:xfrm>
        </p:grpSpPr>
        <p:sp>
          <p:nvSpPr>
            <p:cNvPr id="12863" name="Google Shape;12863;p68"/>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8"/>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8"/>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8"/>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68"/>
          <p:cNvGrpSpPr/>
          <p:nvPr/>
        </p:nvGrpSpPr>
        <p:grpSpPr>
          <a:xfrm>
            <a:off x="2277678" y="1582181"/>
            <a:ext cx="336188" cy="335425"/>
            <a:chOff x="2302788" y="1505981"/>
            <a:chExt cx="336188" cy="335425"/>
          </a:xfrm>
        </p:grpSpPr>
        <p:sp>
          <p:nvSpPr>
            <p:cNvPr id="12868" name="Google Shape;12868;p68"/>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8"/>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8"/>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8"/>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8"/>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8"/>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8"/>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8"/>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8"/>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8"/>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8"/>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8"/>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8"/>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8"/>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8"/>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8"/>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8"/>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5" name="Google Shape;12885;p68"/>
          <p:cNvGrpSpPr/>
          <p:nvPr/>
        </p:nvGrpSpPr>
        <p:grpSpPr>
          <a:xfrm>
            <a:off x="2755191" y="1598096"/>
            <a:ext cx="333133" cy="321037"/>
            <a:chOff x="2780301" y="1521896"/>
            <a:chExt cx="333133" cy="321037"/>
          </a:xfrm>
        </p:grpSpPr>
        <p:sp>
          <p:nvSpPr>
            <p:cNvPr id="12886" name="Google Shape;12886;p68"/>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8"/>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8"/>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8"/>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8"/>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8"/>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8"/>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8"/>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8"/>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8"/>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8"/>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8"/>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8"/>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8"/>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8"/>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8"/>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8"/>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8"/>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8"/>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8"/>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68"/>
          <p:cNvGrpSpPr/>
          <p:nvPr/>
        </p:nvGrpSpPr>
        <p:grpSpPr>
          <a:xfrm>
            <a:off x="3291049" y="1591285"/>
            <a:ext cx="211892" cy="339594"/>
            <a:chOff x="3316159" y="1515085"/>
            <a:chExt cx="211892" cy="339594"/>
          </a:xfrm>
        </p:grpSpPr>
        <p:sp>
          <p:nvSpPr>
            <p:cNvPr id="12907" name="Google Shape;12907;p68"/>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8"/>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8"/>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0" name="Google Shape;12910;p68"/>
            <p:cNvGrpSpPr/>
            <p:nvPr/>
          </p:nvGrpSpPr>
          <p:grpSpPr>
            <a:xfrm>
              <a:off x="3316159" y="1515085"/>
              <a:ext cx="211892" cy="339594"/>
              <a:chOff x="3316159" y="1515085"/>
              <a:chExt cx="211892" cy="339594"/>
            </a:xfrm>
          </p:grpSpPr>
          <p:sp>
            <p:nvSpPr>
              <p:cNvPr id="12911" name="Google Shape;12911;p68"/>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8"/>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8"/>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8"/>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8"/>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8"/>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17" name="Google Shape;12917;p68"/>
          <p:cNvGrpSpPr/>
          <p:nvPr/>
        </p:nvGrpSpPr>
        <p:grpSpPr>
          <a:xfrm>
            <a:off x="3691248" y="1620855"/>
            <a:ext cx="361971" cy="314958"/>
            <a:chOff x="3716358" y="1544655"/>
            <a:chExt cx="361971" cy="314958"/>
          </a:xfrm>
        </p:grpSpPr>
        <p:sp>
          <p:nvSpPr>
            <p:cNvPr id="12918" name="Google Shape;12918;p6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3" name="Google Shape;12923;p68"/>
            <p:cNvGrpSpPr/>
            <p:nvPr/>
          </p:nvGrpSpPr>
          <p:grpSpPr>
            <a:xfrm>
              <a:off x="3716358" y="1544655"/>
              <a:ext cx="361971" cy="314958"/>
              <a:chOff x="3716358" y="1544655"/>
              <a:chExt cx="361971" cy="314958"/>
            </a:xfrm>
          </p:grpSpPr>
          <p:sp>
            <p:nvSpPr>
              <p:cNvPr id="12924" name="Google Shape;12924;p6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29" name="Google Shape;12929;p68"/>
          <p:cNvGrpSpPr/>
          <p:nvPr/>
        </p:nvGrpSpPr>
        <p:grpSpPr>
          <a:xfrm>
            <a:off x="6986814" y="1633752"/>
            <a:ext cx="499533" cy="305136"/>
            <a:chOff x="7009649" y="1541981"/>
            <a:chExt cx="524940" cy="320655"/>
          </a:xfrm>
        </p:grpSpPr>
        <p:sp>
          <p:nvSpPr>
            <p:cNvPr id="12930" name="Google Shape;12930;p68"/>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8" name="Google Shape;12938;p68"/>
          <p:cNvGrpSpPr/>
          <p:nvPr/>
        </p:nvGrpSpPr>
        <p:grpSpPr>
          <a:xfrm>
            <a:off x="8008924" y="1594309"/>
            <a:ext cx="282746" cy="340358"/>
            <a:chOff x="8034034" y="1518109"/>
            <a:chExt cx="282746" cy="340358"/>
          </a:xfrm>
        </p:grpSpPr>
        <p:sp>
          <p:nvSpPr>
            <p:cNvPr id="12939" name="Google Shape;12939;p68"/>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8"/>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8"/>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8"/>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68"/>
          <p:cNvGrpSpPr/>
          <p:nvPr/>
        </p:nvGrpSpPr>
        <p:grpSpPr>
          <a:xfrm>
            <a:off x="7557192" y="1576134"/>
            <a:ext cx="369133" cy="360411"/>
            <a:chOff x="7582302" y="1499934"/>
            <a:chExt cx="369133" cy="360411"/>
          </a:xfrm>
        </p:grpSpPr>
        <p:sp>
          <p:nvSpPr>
            <p:cNvPr id="12944" name="Google Shape;12944;p68"/>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8"/>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8"/>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8"/>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8"/>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68"/>
          <p:cNvGrpSpPr/>
          <p:nvPr/>
        </p:nvGrpSpPr>
        <p:grpSpPr>
          <a:xfrm>
            <a:off x="6170979" y="3893352"/>
            <a:ext cx="346056" cy="345674"/>
            <a:chOff x="2238181" y="4120624"/>
            <a:chExt cx="346056" cy="345674"/>
          </a:xfrm>
        </p:grpSpPr>
        <p:grpSp>
          <p:nvGrpSpPr>
            <p:cNvPr id="12950" name="Google Shape;12950;p68"/>
            <p:cNvGrpSpPr/>
            <p:nvPr/>
          </p:nvGrpSpPr>
          <p:grpSpPr>
            <a:xfrm>
              <a:off x="2309155" y="4177413"/>
              <a:ext cx="203862" cy="231903"/>
              <a:chOff x="1512725" y="258500"/>
              <a:chExt cx="4570900" cy="5199625"/>
            </a:xfrm>
          </p:grpSpPr>
          <p:sp>
            <p:nvSpPr>
              <p:cNvPr id="12951" name="Google Shape;12951;p6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3" name="Google Shape;12953;p6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4" name="Google Shape;12954;p6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33"/>
          <p:cNvSpPr txBox="1"/>
          <p:nvPr>
            <p:ph type="title"/>
          </p:nvPr>
        </p:nvSpPr>
        <p:spPr>
          <a:xfrm>
            <a:off x="4485400" y="2480500"/>
            <a:ext cx="3943500" cy="128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disease and its symptoms</a:t>
            </a:r>
            <a:endParaRPr/>
          </a:p>
        </p:txBody>
      </p:sp>
      <p:sp>
        <p:nvSpPr>
          <p:cNvPr id="563" name="Google Shape;563;p33"/>
          <p:cNvSpPr txBox="1"/>
          <p:nvPr>
            <p:ph idx="2" type="title"/>
          </p:nvPr>
        </p:nvSpPr>
        <p:spPr>
          <a:xfrm>
            <a:off x="4485400" y="1382900"/>
            <a:ext cx="1645800" cy="1280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pic>
        <p:nvPicPr>
          <p:cNvPr id="564" name="Google Shape;564;p33"/>
          <p:cNvPicPr preferRelativeResize="0"/>
          <p:nvPr>
            <p:ph idx="3" type="pic"/>
          </p:nvPr>
        </p:nvPicPr>
        <p:blipFill rotWithShape="1">
          <a:blip r:embed="rId3">
            <a:alphaModFix/>
          </a:blip>
          <a:srcRect b="0" l="16061" r="30789" t="0"/>
          <a:stretch/>
        </p:blipFill>
        <p:spPr>
          <a:xfrm>
            <a:off x="152400" y="158825"/>
            <a:ext cx="3840480" cy="4821351"/>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58" name="Shape 12958"/>
        <p:cNvGrpSpPr/>
        <p:nvPr/>
      </p:nvGrpSpPr>
      <p:grpSpPr>
        <a:xfrm>
          <a:off x="0" y="0"/>
          <a:ext cx="0" cy="0"/>
          <a:chOff x="0" y="0"/>
          <a:chExt cx="0" cy="0"/>
        </a:xfrm>
      </p:grpSpPr>
      <p:pic>
        <p:nvPicPr>
          <p:cNvPr id="12959" name="Google Shape;12959;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34"/>
          <p:cNvSpPr txBox="1"/>
          <p:nvPr>
            <p:ph idx="4" type="subTitle"/>
          </p:nvPr>
        </p:nvSpPr>
        <p:spPr>
          <a:xfrm>
            <a:off x="5510570" y="2040750"/>
            <a:ext cx="27414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Environmental factors</a:t>
            </a:r>
            <a:endParaRPr/>
          </a:p>
        </p:txBody>
      </p:sp>
      <p:sp>
        <p:nvSpPr>
          <p:cNvPr id="570" name="Google Shape;570;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is at risk?</a:t>
            </a:r>
            <a:endParaRPr/>
          </a:p>
        </p:txBody>
      </p:sp>
      <p:sp>
        <p:nvSpPr>
          <p:cNvPr id="571" name="Google Shape;571;p34"/>
          <p:cNvSpPr txBox="1"/>
          <p:nvPr>
            <p:ph idx="1" type="subTitle"/>
          </p:nvPr>
        </p:nvSpPr>
        <p:spPr>
          <a:xfrm>
            <a:off x="5510569" y="2421757"/>
            <a:ext cx="2741400" cy="146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an environmental factor puts a person at risk of developing an illness, it means that exposure to certain substances, conditions or situations in the environment can increase the likelihood of developing that illness</a:t>
            </a:r>
            <a:endParaRPr/>
          </a:p>
        </p:txBody>
      </p:sp>
      <p:sp>
        <p:nvSpPr>
          <p:cNvPr id="572" name="Google Shape;572;p34"/>
          <p:cNvSpPr txBox="1"/>
          <p:nvPr>
            <p:ph idx="2" type="subTitle"/>
          </p:nvPr>
        </p:nvSpPr>
        <p:spPr>
          <a:xfrm>
            <a:off x="1791175" y="2421757"/>
            <a:ext cx="2741400" cy="146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a genetic factor puts a person at risk of developing an illness, it means that there is a hereditary component to that illness. This can be due to specific genetic mutations or variations that increase a person's susceptibility to developing the illness</a:t>
            </a:r>
            <a:endParaRPr/>
          </a:p>
        </p:txBody>
      </p:sp>
      <p:sp>
        <p:nvSpPr>
          <p:cNvPr id="573" name="Google Shape;573;p34"/>
          <p:cNvSpPr txBox="1"/>
          <p:nvPr>
            <p:ph idx="3" type="subTitle"/>
          </p:nvPr>
        </p:nvSpPr>
        <p:spPr>
          <a:xfrm>
            <a:off x="1791175" y="2040750"/>
            <a:ext cx="27414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Genetic factors</a:t>
            </a:r>
            <a:endParaRPr/>
          </a:p>
        </p:txBody>
      </p:sp>
      <p:grpSp>
        <p:nvGrpSpPr>
          <p:cNvPr id="574" name="Google Shape;574;p34"/>
          <p:cNvGrpSpPr/>
          <p:nvPr/>
        </p:nvGrpSpPr>
        <p:grpSpPr>
          <a:xfrm>
            <a:off x="892030" y="2040752"/>
            <a:ext cx="746743" cy="640077"/>
            <a:chOff x="6196730" y="1525346"/>
            <a:chExt cx="369072" cy="317467"/>
          </a:xfrm>
        </p:grpSpPr>
        <p:sp>
          <p:nvSpPr>
            <p:cNvPr id="575" name="Google Shape;575;p3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34"/>
          <p:cNvGrpSpPr/>
          <p:nvPr/>
        </p:nvGrpSpPr>
        <p:grpSpPr>
          <a:xfrm>
            <a:off x="4718091" y="2040741"/>
            <a:ext cx="640070" cy="640093"/>
            <a:chOff x="2201806" y="1976585"/>
            <a:chExt cx="349784" cy="349434"/>
          </a:xfrm>
        </p:grpSpPr>
        <p:sp>
          <p:nvSpPr>
            <p:cNvPr id="579" name="Google Shape;579;p3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diseases</a:t>
            </a:r>
            <a:endParaRPr/>
          </a:p>
        </p:txBody>
      </p:sp>
      <p:sp>
        <p:nvSpPr>
          <p:cNvPr id="588" name="Google Shape;588;p35"/>
          <p:cNvSpPr txBox="1"/>
          <p:nvPr>
            <p:ph idx="4" type="subTitle"/>
          </p:nvPr>
        </p:nvSpPr>
        <p:spPr>
          <a:xfrm>
            <a:off x="720000" y="2337800"/>
            <a:ext cx="23055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Types</a:t>
            </a:r>
            <a:endParaRPr/>
          </a:p>
        </p:txBody>
      </p:sp>
      <p:sp>
        <p:nvSpPr>
          <p:cNvPr id="589" name="Google Shape;589;p35"/>
          <p:cNvSpPr txBox="1"/>
          <p:nvPr>
            <p:ph idx="5" type="subTitle"/>
          </p:nvPr>
        </p:nvSpPr>
        <p:spPr>
          <a:xfrm>
            <a:off x="3419222" y="2337800"/>
            <a:ext cx="23055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Spread</a:t>
            </a:r>
            <a:endParaRPr/>
          </a:p>
        </p:txBody>
      </p:sp>
      <p:sp>
        <p:nvSpPr>
          <p:cNvPr id="590" name="Google Shape;590;p35"/>
          <p:cNvSpPr txBox="1"/>
          <p:nvPr>
            <p:ph idx="1" type="subTitle"/>
          </p:nvPr>
        </p:nvSpPr>
        <p:spPr>
          <a:xfrm>
            <a:off x="720000" y="2627300"/>
            <a:ext cx="2305500" cy="18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Diseases vary based on transmission, like communicable (spreadable) and non-communicable (non-spreadable). They can also differ in duration: acute (short-term) or chronic (long-lasting)</a:t>
            </a:r>
            <a:endParaRPr/>
          </a:p>
        </p:txBody>
      </p:sp>
      <p:sp>
        <p:nvSpPr>
          <p:cNvPr id="591" name="Google Shape;591;p35"/>
          <p:cNvSpPr txBox="1"/>
          <p:nvPr>
            <p:ph idx="2" type="subTitle"/>
          </p:nvPr>
        </p:nvSpPr>
        <p:spPr>
          <a:xfrm>
            <a:off x="3419222" y="2627300"/>
            <a:ext cx="2305500" cy="18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Diseases spread as communicable or stem from genetics/lifestyle as non-communicable. Recognizing how diseases transmit informs preventive measures, while understanding non-communicable causes aids in lifestyle adjustments</a:t>
            </a:r>
            <a:endParaRPr/>
          </a:p>
        </p:txBody>
      </p:sp>
      <p:sp>
        <p:nvSpPr>
          <p:cNvPr id="592" name="Google Shape;592;p35"/>
          <p:cNvSpPr txBox="1"/>
          <p:nvPr>
            <p:ph idx="3" type="subTitle"/>
          </p:nvPr>
        </p:nvSpPr>
        <p:spPr>
          <a:xfrm>
            <a:off x="6118444" y="2627300"/>
            <a:ext cx="2305500" cy="18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Diseases range from acute, with sudden symptoms and short span, to chronic, with prolonged effects. Managing acute cases requires swift action, while chronic conditions demand continuous care to alleviate lasting impact</a:t>
            </a:r>
            <a:endParaRPr/>
          </a:p>
        </p:txBody>
      </p:sp>
      <p:sp>
        <p:nvSpPr>
          <p:cNvPr id="593" name="Google Shape;593;p35"/>
          <p:cNvSpPr txBox="1"/>
          <p:nvPr>
            <p:ph idx="6" type="subTitle"/>
          </p:nvPr>
        </p:nvSpPr>
        <p:spPr>
          <a:xfrm>
            <a:off x="6118444" y="2337800"/>
            <a:ext cx="23055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Duration</a:t>
            </a:r>
            <a:endParaRPr/>
          </a:p>
        </p:txBody>
      </p:sp>
      <p:grpSp>
        <p:nvGrpSpPr>
          <p:cNvPr id="594" name="Google Shape;594;p35"/>
          <p:cNvGrpSpPr/>
          <p:nvPr/>
        </p:nvGrpSpPr>
        <p:grpSpPr>
          <a:xfrm>
            <a:off x="791295" y="1469134"/>
            <a:ext cx="364661" cy="640065"/>
            <a:chOff x="6275635" y="4282651"/>
            <a:chExt cx="209383" cy="366778"/>
          </a:xfrm>
        </p:grpSpPr>
        <p:sp>
          <p:nvSpPr>
            <p:cNvPr id="595" name="Google Shape;595;p35"/>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5"/>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35"/>
          <p:cNvGrpSpPr/>
          <p:nvPr/>
        </p:nvGrpSpPr>
        <p:grpSpPr>
          <a:xfrm>
            <a:off x="6194654" y="1481077"/>
            <a:ext cx="402997" cy="616273"/>
            <a:chOff x="5373342" y="3808935"/>
            <a:chExt cx="231395" cy="353145"/>
          </a:xfrm>
        </p:grpSpPr>
        <p:sp>
          <p:nvSpPr>
            <p:cNvPr id="598" name="Google Shape;598;p35"/>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5"/>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5"/>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5"/>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5"/>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5"/>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5"/>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5"/>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5"/>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35"/>
          <p:cNvGrpSpPr/>
          <p:nvPr/>
        </p:nvGrpSpPr>
        <p:grpSpPr>
          <a:xfrm>
            <a:off x="3495413" y="1482123"/>
            <a:ext cx="614981" cy="614271"/>
            <a:chOff x="6664394" y="3346974"/>
            <a:chExt cx="353113" cy="351998"/>
          </a:xfrm>
        </p:grpSpPr>
        <p:sp>
          <p:nvSpPr>
            <p:cNvPr id="608" name="Google Shape;608;p35"/>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5"/>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5"/>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5"/>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5"/>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36"/>
          <p:cNvSpPr txBox="1"/>
          <p:nvPr>
            <p:ph idx="2" type="subTitle"/>
          </p:nvPr>
        </p:nvSpPr>
        <p:spPr>
          <a:xfrm>
            <a:off x="1724005" y="1832375"/>
            <a:ext cx="26268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involves the use of medications, surgery, radiation therapy, chemotherapy or other medical procedures to treat a particular illness </a:t>
            </a:r>
            <a:endParaRPr/>
          </a:p>
        </p:txBody>
      </p:sp>
      <p:sp>
        <p:nvSpPr>
          <p:cNvPr id="618" name="Google Shape;618;p36"/>
          <p:cNvSpPr txBox="1"/>
          <p:nvPr>
            <p:ph idx="3" type="subTitle"/>
          </p:nvPr>
        </p:nvSpPr>
        <p:spPr>
          <a:xfrm>
            <a:off x="5589576" y="1832375"/>
            <a:ext cx="26268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Behavioral therapies involve various techniques that are used to treat mental health conditions, such as depression, anxiety and addiction</a:t>
            </a:r>
            <a:endParaRPr/>
          </a:p>
        </p:txBody>
      </p:sp>
      <p:sp>
        <p:nvSpPr>
          <p:cNvPr id="619" name="Google Shape;619;p36"/>
          <p:cNvSpPr txBox="1"/>
          <p:nvPr>
            <p:ph idx="4" type="subTitle"/>
          </p:nvPr>
        </p:nvSpPr>
        <p:spPr>
          <a:xfrm>
            <a:off x="1724005" y="3580700"/>
            <a:ext cx="26268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therapies include a range of treatments that are not considered part of conventional medical practice</a:t>
            </a:r>
            <a:endParaRPr/>
          </a:p>
        </p:txBody>
      </p:sp>
      <p:sp>
        <p:nvSpPr>
          <p:cNvPr id="620" name="Google Shape;620;p36"/>
          <p:cNvSpPr txBox="1"/>
          <p:nvPr>
            <p:ph idx="5" type="subTitle"/>
          </p:nvPr>
        </p:nvSpPr>
        <p:spPr>
          <a:xfrm>
            <a:off x="5589576" y="3580700"/>
            <a:ext cx="26268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Lifestyle changes involve making modifications to an individual's diet, exercise habits or other behaviors</a:t>
            </a:r>
            <a:endParaRPr/>
          </a:p>
        </p:txBody>
      </p:sp>
      <p:sp>
        <p:nvSpPr>
          <p:cNvPr id="621" name="Google Shape;621;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main types of treatments</a:t>
            </a:r>
            <a:endParaRPr/>
          </a:p>
        </p:txBody>
      </p:sp>
      <p:sp>
        <p:nvSpPr>
          <p:cNvPr id="622" name="Google Shape;622;p36"/>
          <p:cNvSpPr txBox="1"/>
          <p:nvPr>
            <p:ph idx="1" type="subTitle"/>
          </p:nvPr>
        </p:nvSpPr>
        <p:spPr>
          <a:xfrm>
            <a:off x="1724004" y="1542875"/>
            <a:ext cx="26268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Medical treatment</a:t>
            </a:r>
            <a:endParaRPr/>
          </a:p>
        </p:txBody>
      </p:sp>
      <p:sp>
        <p:nvSpPr>
          <p:cNvPr id="623" name="Google Shape;623;p36"/>
          <p:cNvSpPr txBox="1"/>
          <p:nvPr>
            <p:ph idx="6" type="subTitle"/>
          </p:nvPr>
        </p:nvSpPr>
        <p:spPr>
          <a:xfrm>
            <a:off x="1724004" y="3291200"/>
            <a:ext cx="26268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Alternative therapies</a:t>
            </a:r>
            <a:endParaRPr/>
          </a:p>
        </p:txBody>
      </p:sp>
      <p:sp>
        <p:nvSpPr>
          <p:cNvPr id="624" name="Google Shape;624;p36"/>
          <p:cNvSpPr txBox="1"/>
          <p:nvPr>
            <p:ph idx="7" type="subTitle"/>
          </p:nvPr>
        </p:nvSpPr>
        <p:spPr>
          <a:xfrm>
            <a:off x="5589575" y="1542875"/>
            <a:ext cx="26268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Behavioral </a:t>
            </a:r>
            <a:r>
              <a:rPr lang="en"/>
              <a:t>therapy</a:t>
            </a:r>
            <a:endParaRPr/>
          </a:p>
        </p:txBody>
      </p:sp>
      <p:sp>
        <p:nvSpPr>
          <p:cNvPr id="625" name="Google Shape;625;p36"/>
          <p:cNvSpPr txBox="1"/>
          <p:nvPr>
            <p:ph idx="8" type="subTitle"/>
          </p:nvPr>
        </p:nvSpPr>
        <p:spPr>
          <a:xfrm>
            <a:off x="5589575" y="3291200"/>
            <a:ext cx="26268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Lifestyle changes</a:t>
            </a:r>
            <a:endParaRPr/>
          </a:p>
        </p:txBody>
      </p:sp>
      <p:sp>
        <p:nvSpPr>
          <p:cNvPr id="626" name="Google Shape;626;p36"/>
          <p:cNvSpPr/>
          <p:nvPr/>
        </p:nvSpPr>
        <p:spPr>
          <a:xfrm>
            <a:off x="4767353" y="3348300"/>
            <a:ext cx="669818" cy="499674"/>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 name="Google Shape;627;p36"/>
          <p:cNvGrpSpPr/>
          <p:nvPr/>
        </p:nvGrpSpPr>
        <p:grpSpPr>
          <a:xfrm>
            <a:off x="4858526" y="1556602"/>
            <a:ext cx="487473" cy="613323"/>
            <a:chOff x="8010427" y="3348503"/>
            <a:chExt cx="278795" cy="351615"/>
          </a:xfrm>
        </p:grpSpPr>
        <p:sp>
          <p:nvSpPr>
            <p:cNvPr id="628" name="Google Shape;628;p36"/>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6"/>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6"/>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6"/>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36"/>
          <p:cNvGrpSpPr/>
          <p:nvPr/>
        </p:nvGrpSpPr>
        <p:grpSpPr>
          <a:xfrm>
            <a:off x="1056616" y="3291188"/>
            <a:ext cx="385990" cy="614601"/>
            <a:chOff x="5829984" y="3350032"/>
            <a:chExt cx="220755" cy="352348"/>
          </a:xfrm>
        </p:grpSpPr>
        <p:sp>
          <p:nvSpPr>
            <p:cNvPr id="633" name="Google Shape;633;p36"/>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6"/>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6"/>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6"/>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 name="Google Shape;637;p36"/>
          <p:cNvSpPr/>
          <p:nvPr/>
        </p:nvSpPr>
        <p:spPr>
          <a:xfrm>
            <a:off x="927624" y="1542872"/>
            <a:ext cx="643974" cy="64008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factors</a:t>
            </a:r>
            <a:endParaRPr/>
          </a:p>
        </p:txBody>
      </p:sp>
      <p:sp>
        <p:nvSpPr>
          <p:cNvPr id="643" name="Google Shape;643;p37"/>
          <p:cNvSpPr txBox="1"/>
          <p:nvPr>
            <p:ph idx="1" type="subTitle"/>
          </p:nvPr>
        </p:nvSpPr>
        <p:spPr>
          <a:xfrm>
            <a:off x="720000" y="1974682"/>
            <a:ext cx="24384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 diseases occur more frequently in certain age brackets</a:t>
            </a:r>
            <a:endParaRPr/>
          </a:p>
        </p:txBody>
      </p:sp>
      <p:sp>
        <p:nvSpPr>
          <p:cNvPr id="644" name="Google Shape;644;p37"/>
          <p:cNvSpPr txBox="1"/>
          <p:nvPr>
            <p:ph idx="2" type="subTitle"/>
          </p:nvPr>
        </p:nvSpPr>
        <p:spPr>
          <a:xfrm>
            <a:off x="3351898" y="1974675"/>
            <a:ext cx="24393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diseases have a hereditary component and can be passed down through families</a:t>
            </a:r>
            <a:endParaRPr/>
          </a:p>
        </p:txBody>
      </p:sp>
      <p:sp>
        <p:nvSpPr>
          <p:cNvPr id="645" name="Google Shape;645;p37"/>
          <p:cNvSpPr txBox="1"/>
          <p:nvPr>
            <p:ph idx="3" type="subTitle"/>
          </p:nvPr>
        </p:nvSpPr>
        <p:spPr>
          <a:xfrm>
            <a:off x="720000" y="3694110"/>
            <a:ext cx="24393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Exposure to certain </a:t>
            </a:r>
            <a:br>
              <a:rPr lang="en"/>
            </a:br>
            <a:r>
              <a:rPr lang="en"/>
              <a:t>substances in the environment can increase the risk of developing some diseases</a:t>
            </a:r>
            <a:endParaRPr/>
          </a:p>
        </p:txBody>
      </p:sp>
      <p:sp>
        <p:nvSpPr>
          <p:cNvPr id="646" name="Google Shape;646;p37"/>
          <p:cNvSpPr txBox="1"/>
          <p:nvPr>
            <p:ph idx="4" type="subTitle"/>
          </p:nvPr>
        </p:nvSpPr>
        <p:spPr>
          <a:xfrm>
            <a:off x="3352350" y="3694110"/>
            <a:ext cx="24393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personal or family history of certain illnesses can increase the risk of developing </a:t>
            </a:r>
            <a:r>
              <a:rPr lang="en"/>
              <a:t>related or similar conditions</a:t>
            </a:r>
            <a:endParaRPr/>
          </a:p>
        </p:txBody>
      </p:sp>
      <p:sp>
        <p:nvSpPr>
          <p:cNvPr id="647" name="Google Shape;647;p37"/>
          <p:cNvSpPr txBox="1"/>
          <p:nvPr>
            <p:ph idx="7" type="subTitle"/>
          </p:nvPr>
        </p:nvSpPr>
        <p:spPr>
          <a:xfrm>
            <a:off x="720000" y="1676725"/>
            <a:ext cx="2439300" cy="37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a:t>
            </a:r>
            <a:endParaRPr/>
          </a:p>
        </p:txBody>
      </p:sp>
      <p:sp>
        <p:nvSpPr>
          <p:cNvPr id="648" name="Google Shape;648;p37"/>
          <p:cNvSpPr txBox="1"/>
          <p:nvPr>
            <p:ph idx="8" type="subTitle"/>
          </p:nvPr>
        </p:nvSpPr>
        <p:spPr>
          <a:xfrm>
            <a:off x="3352350" y="1676725"/>
            <a:ext cx="2439300" cy="37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Genetics</a:t>
            </a:r>
            <a:endParaRPr/>
          </a:p>
        </p:txBody>
      </p:sp>
      <p:sp>
        <p:nvSpPr>
          <p:cNvPr id="649" name="Google Shape;649;p37"/>
          <p:cNvSpPr txBox="1"/>
          <p:nvPr>
            <p:ph idx="9" type="subTitle"/>
          </p:nvPr>
        </p:nvSpPr>
        <p:spPr>
          <a:xfrm>
            <a:off x="5984696" y="1676725"/>
            <a:ext cx="2439300" cy="37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Lifestyle</a:t>
            </a:r>
            <a:endParaRPr/>
          </a:p>
        </p:txBody>
      </p:sp>
      <p:sp>
        <p:nvSpPr>
          <p:cNvPr id="650" name="Google Shape;650;p37"/>
          <p:cNvSpPr txBox="1"/>
          <p:nvPr>
            <p:ph idx="5" type="subTitle"/>
          </p:nvPr>
        </p:nvSpPr>
        <p:spPr>
          <a:xfrm>
            <a:off x="5984697" y="1974675"/>
            <a:ext cx="24393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Certain behaviors can increase the risk of developing</a:t>
            </a:r>
            <a:endParaRPr/>
          </a:p>
          <a:p>
            <a:pPr indent="0" lvl="0" marL="0" rtl="0" algn="l">
              <a:spcBef>
                <a:spcPts val="0"/>
              </a:spcBef>
              <a:spcAft>
                <a:spcPts val="0"/>
              </a:spcAft>
              <a:buNone/>
            </a:pPr>
            <a:r>
              <a:rPr lang="en"/>
              <a:t>certain illnesses</a:t>
            </a:r>
            <a:endParaRPr/>
          </a:p>
        </p:txBody>
      </p:sp>
      <p:sp>
        <p:nvSpPr>
          <p:cNvPr id="651" name="Google Shape;651;p37"/>
          <p:cNvSpPr txBox="1"/>
          <p:nvPr>
            <p:ph idx="6" type="subTitle"/>
          </p:nvPr>
        </p:nvSpPr>
        <p:spPr>
          <a:xfrm>
            <a:off x="5984696" y="3694110"/>
            <a:ext cx="24393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illnesses are more common in one gender than </a:t>
            </a:r>
            <a:br>
              <a:rPr lang="en"/>
            </a:br>
            <a:r>
              <a:rPr lang="en"/>
              <a:t>the other</a:t>
            </a:r>
            <a:endParaRPr/>
          </a:p>
        </p:txBody>
      </p:sp>
      <p:sp>
        <p:nvSpPr>
          <p:cNvPr id="652" name="Google Shape;652;p37"/>
          <p:cNvSpPr txBox="1"/>
          <p:nvPr>
            <p:ph idx="13" type="subTitle"/>
          </p:nvPr>
        </p:nvSpPr>
        <p:spPr>
          <a:xfrm>
            <a:off x="720000" y="3392932"/>
            <a:ext cx="2439300" cy="37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Environment</a:t>
            </a:r>
            <a:endParaRPr/>
          </a:p>
        </p:txBody>
      </p:sp>
      <p:sp>
        <p:nvSpPr>
          <p:cNvPr id="653" name="Google Shape;653;p37"/>
          <p:cNvSpPr txBox="1"/>
          <p:nvPr>
            <p:ph idx="14" type="subTitle"/>
          </p:nvPr>
        </p:nvSpPr>
        <p:spPr>
          <a:xfrm>
            <a:off x="3352350" y="3392934"/>
            <a:ext cx="2439300" cy="37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Medical history</a:t>
            </a:r>
            <a:endParaRPr/>
          </a:p>
        </p:txBody>
      </p:sp>
      <p:sp>
        <p:nvSpPr>
          <p:cNvPr id="654" name="Google Shape;654;p37"/>
          <p:cNvSpPr txBox="1"/>
          <p:nvPr>
            <p:ph idx="15" type="subTitle"/>
          </p:nvPr>
        </p:nvSpPr>
        <p:spPr>
          <a:xfrm>
            <a:off x="5984696" y="3392934"/>
            <a:ext cx="2439300" cy="37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Gender</a:t>
            </a:r>
            <a:endParaRPr/>
          </a:p>
        </p:txBody>
      </p:sp>
      <p:sp>
        <p:nvSpPr>
          <p:cNvPr id="655" name="Google Shape;655;p37"/>
          <p:cNvSpPr txBox="1"/>
          <p:nvPr>
            <p:ph idx="16" type="title"/>
          </p:nvPr>
        </p:nvSpPr>
        <p:spPr>
          <a:xfrm>
            <a:off x="720000" y="1295733"/>
            <a:ext cx="457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a:t>
            </a:r>
            <a:endParaRPr/>
          </a:p>
        </p:txBody>
      </p:sp>
      <p:sp>
        <p:nvSpPr>
          <p:cNvPr id="656" name="Google Shape;656;p37"/>
          <p:cNvSpPr txBox="1"/>
          <p:nvPr>
            <p:ph idx="17" type="title"/>
          </p:nvPr>
        </p:nvSpPr>
        <p:spPr>
          <a:xfrm>
            <a:off x="3352350" y="1295733"/>
            <a:ext cx="457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a:t>
            </a:r>
            <a:endParaRPr/>
          </a:p>
        </p:txBody>
      </p:sp>
      <p:sp>
        <p:nvSpPr>
          <p:cNvPr id="657" name="Google Shape;657;p37"/>
          <p:cNvSpPr txBox="1"/>
          <p:nvPr>
            <p:ph idx="18" type="title"/>
          </p:nvPr>
        </p:nvSpPr>
        <p:spPr>
          <a:xfrm>
            <a:off x="5984700" y="1295733"/>
            <a:ext cx="457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a:t>
            </a:r>
            <a:endParaRPr/>
          </a:p>
        </p:txBody>
      </p:sp>
      <p:sp>
        <p:nvSpPr>
          <p:cNvPr id="658" name="Google Shape;658;p37"/>
          <p:cNvSpPr txBox="1"/>
          <p:nvPr>
            <p:ph idx="19" type="title"/>
          </p:nvPr>
        </p:nvSpPr>
        <p:spPr>
          <a:xfrm>
            <a:off x="720000" y="3011933"/>
            <a:ext cx="457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a:t>
            </a:r>
            <a:endParaRPr/>
          </a:p>
        </p:txBody>
      </p:sp>
      <p:sp>
        <p:nvSpPr>
          <p:cNvPr id="659" name="Google Shape;659;p37"/>
          <p:cNvSpPr txBox="1"/>
          <p:nvPr>
            <p:ph idx="20" type="title"/>
          </p:nvPr>
        </p:nvSpPr>
        <p:spPr>
          <a:xfrm>
            <a:off x="3352350" y="3011933"/>
            <a:ext cx="457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5</a:t>
            </a:r>
            <a:endParaRPr/>
          </a:p>
        </p:txBody>
      </p:sp>
      <p:sp>
        <p:nvSpPr>
          <p:cNvPr id="660" name="Google Shape;660;p37"/>
          <p:cNvSpPr txBox="1"/>
          <p:nvPr>
            <p:ph idx="21" type="title"/>
          </p:nvPr>
        </p:nvSpPr>
        <p:spPr>
          <a:xfrm>
            <a:off x="5984700" y="3011933"/>
            <a:ext cx="457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6</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38"/>
          <p:cNvSpPr txBox="1"/>
          <p:nvPr>
            <p:ph type="title"/>
          </p:nvPr>
        </p:nvSpPr>
        <p:spPr>
          <a:xfrm>
            <a:off x="720000" y="1238250"/>
            <a:ext cx="3108900" cy="100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 to the disease</a:t>
            </a:r>
            <a:endParaRPr/>
          </a:p>
        </p:txBody>
      </p:sp>
      <p:sp>
        <p:nvSpPr>
          <p:cNvPr id="666" name="Google Shape;666;p38"/>
          <p:cNvSpPr txBox="1"/>
          <p:nvPr>
            <p:ph idx="1" type="body"/>
          </p:nvPr>
        </p:nvSpPr>
        <p:spPr>
          <a:xfrm>
            <a:off x="720000" y="2167950"/>
            <a:ext cx="3108900" cy="173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On the first part of the presentation, it’s important to give an overview of the </a:t>
            </a:r>
            <a:r>
              <a:rPr lang="en">
                <a:solidFill>
                  <a:schemeClr val="dk1"/>
                </a:solidFill>
              </a:rPr>
              <a:t>disease</a:t>
            </a:r>
            <a:r>
              <a:rPr lang="en">
                <a:solidFill>
                  <a:schemeClr val="dk1"/>
                </a:solidFill>
              </a:rPr>
              <a:t> you’re going to speak about. This helps your audience understand: </a:t>
            </a:r>
            <a:endParaRPr>
              <a:solidFill>
                <a:schemeClr val="dk1"/>
              </a:solidFill>
            </a:endParaRPr>
          </a:p>
          <a:p>
            <a:pPr indent="-304800" lvl="0" marL="457200" rtl="0" algn="l">
              <a:spcBef>
                <a:spcPts val="1000"/>
              </a:spcBef>
              <a:spcAft>
                <a:spcPts val="0"/>
              </a:spcAft>
              <a:buSzPts val="1200"/>
              <a:buChar char="●"/>
            </a:pPr>
            <a:r>
              <a:rPr lang="en">
                <a:solidFill>
                  <a:schemeClr val="dk1"/>
                </a:solidFill>
              </a:rPr>
              <a:t>The context</a:t>
            </a:r>
            <a:endParaRPr>
              <a:solidFill>
                <a:schemeClr val="dk1"/>
              </a:solidFill>
            </a:endParaRPr>
          </a:p>
          <a:p>
            <a:pPr indent="-304800" lvl="0" marL="457200" rtl="0" algn="l">
              <a:spcBef>
                <a:spcPts val="0"/>
              </a:spcBef>
              <a:spcAft>
                <a:spcPts val="0"/>
              </a:spcAft>
              <a:buSzPts val="1200"/>
              <a:buChar char="●"/>
            </a:pPr>
            <a:r>
              <a:rPr lang="en">
                <a:solidFill>
                  <a:schemeClr val="dk1"/>
                </a:solidFill>
              </a:rPr>
              <a:t>The health risks</a:t>
            </a:r>
            <a:endParaRPr>
              <a:solidFill>
                <a:schemeClr val="dk1"/>
              </a:solidFill>
            </a:endParaRPr>
          </a:p>
          <a:p>
            <a:pPr indent="-304800" lvl="0" marL="457200" rtl="0" algn="l">
              <a:spcBef>
                <a:spcPts val="0"/>
              </a:spcBef>
              <a:spcAft>
                <a:spcPts val="0"/>
              </a:spcAft>
              <a:buSzPts val="1200"/>
              <a:buChar char="●"/>
            </a:pPr>
            <a:r>
              <a:rPr lang="en">
                <a:solidFill>
                  <a:schemeClr val="dk1"/>
                </a:solidFill>
              </a:rPr>
              <a:t>Likelihood of developing it</a:t>
            </a:r>
            <a:endParaRPr>
              <a:solidFill>
                <a:schemeClr val="dk1"/>
              </a:solidFill>
            </a:endParaRPr>
          </a:p>
          <a:p>
            <a:pPr indent="-304800" lvl="0" marL="457200" rtl="0" algn="l">
              <a:spcBef>
                <a:spcPts val="0"/>
              </a:spcBef>
              <a:spcAft>
                <a:spcPts val="0"/>
              </a:spcAft>
              <a:buSzPts val="1200"/>
              <a:buChar char="●"/>
            </a:pPr>
            <a:r>
              <a:rPr lang="en">
                <a:solidFill>
                  <a:schemeClr val="dk1"/>
                </a:solidFill>
              </a:rPr>
              <a:t>Prevalence</a:t>
            </a:r>
            <a:endParaRPr>
              <a:solidFill>
                <a:schemeClr val="dk1"/>
              </a:solidFill>
            </a:endParaRPr>
          </a:p>
        </p:txBody>
      </p:sp>
      <p:pic>
        <p:nvPicPr>
          <p:cNvPr id="667" name="Google Shape;667;p38"/>
          <p:cNvPicPr preferRelativeResize="0"/>
          <p:nvPr>
            <p:ph idx="2" type="pic"/>
          </p:nvPr>
        </p:nvPicPr>
        <p:blipFill rotWithShape="1">
          <a:blip r:embed="rId3">
            <a:alphaModFix/>
          </a:blip>
          <a:srcRect b="0" l="23446" r="23446" t="0"/>
          <a:stretch/>
        </p:blipFill>
        <p:spPr>
          <a:xfrm>
            <a:off x="5151000" y="158825"/>
            <a:ext cx="3840602" cy="4821300"/>
          </a:xfrm>
          <a:prstGeom prst="rect">
            <a:avLst/>
          </a:prstGeom>
        </p:spPr>
      </p:pic>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oracic Tumor by Slidesgo">
  <a:themeElements>
    <a:clrScheme name="Simple Light">
      <a:dk1>
        <a:srgbClr val="351F23"/>
      </a:dk1>
      <a:lt1>
        <a:srgbClr val="FFF5F5"/>
      </a:lt1>
      <a:dk2>
        <a:srgbClr val="DE6A75"/>
      </a:dk2>
      <a:lt2>
        <a:srgbClr val="AA3F51"/>
      </a:lt2>
      <a:accent1>
        <a:srgbClr val="8197FC"/>
      </a:accent1>
      <a:accent2>
        <a:srgbClr val="5867AF"/>
      </a:accent2>
      <a:accent3>
        <a:srgbClr val="E39A82"/>
      </a:accent3>
      <a:accent4>
        <a:srgbClr val="583B32"/>
      </a:accent4>
      <a:accent5>
        <a:srgbClr val="FFFFFF"/>
      </a:accent5>
      <a:accent6>
        <a:srgbClr val="FFFFFF"/>
      </a:accent6>
      <a:hlink>
        <a:srgbClr val="351F2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